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79" r:id="rId2"/>
    <p:sldId id="377" r:id="rId3"/>
    <p:sldId id="386" r:id="rId4"/>
    <p:sldId id="362" r:id="rId5"/>
    <p:sldId id="360" r:id="rId6"/>
    <p:sldId id="361" r:id="rId7"/>
    <p:sldId id="366" r:id="rId8"/>
    <p:sldId id="378" r:id="rId9"/>
    <p:sldId id="363" r:id="rId10"/>
    <p:sldId id="364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FDEA0"/>
    <a:srgbClr val="41C75E"/>
    <a:srgbClr val="996633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4660"/>
  </p:normalViewPr>
  <p:slideViewPr>
    <p:cSldViewPr>
      <p:cViewPr>
        <p:scale>
          <a:sx n="84" d="100"/>
          <a:sy n="84" d="100"/>
        </p:scale>
        <p:origin x="-984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47F0C-E3F7-441C-9D5E-FB1C91199747}" type="datetimeFigureOut">
              <a:rPr lang="pl-PL" smtClean="0"/>
              <a:pPr/>
              <a:t>2019-10-17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FDA7C-260B-40CD-9C64-2EE3092F622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40220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61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385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370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083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628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351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0233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022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328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174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0851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0FB7A-E53A-4A6C-B176-C2C8EBA85D2E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2019-10-17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84628-0D15-472F-9974-46F95BED37CB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13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448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38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660" y="0"/>
            <a:ext cx="1031924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prezentacja\prezentacja wojsławice\gorajcz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916" y="0"/>
            <a:ext cx="12573045" cy="7072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logo\chutro_mo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7690"/>
          </a:xfrm>
          <a:prstGeom prst="rect">
            <a:avLst/>
          </a:prstGeom>
          <a:noFill/>
        </p:spPr>
      </p:pic>
      <p:pic>
        <p:nvPicPr>
          <p:cNvPr id="6146" name="Picture 2" descr="C:\Users\dell\Desktop\logo\folkowisko_v4-0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86180" y="928670"/>
            <a:ext cx="9401214" cy="5482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prezentacja\30232610_1730600013672086_1180116103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514441" y="6957392"/>
            <a:ext cx="8292672" cy="400110"/>
          </a:xfrm>
          <a:prstGeom prst="rect">
            <a:avLst/>
          </a:prstGeom>
          <a:solidFill>
            <a:srgbClr val="95B3D7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l-PL" sz="2000" b="1" dirty="0">
              <a:solidFill>
                <a:prstClr val="black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1785918" y="2000240"/>
            <a:ext cx="5643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 </a:t>
            </a:r>
            <a:endParaRPr lang="pl-PL" sz="2800" b="1" dirty="0"/>
          </a:p>
        </p:txBody>
      </p:sp>
    </p:spTree>
    <p:extLst>
      <p:ext uri="{BB962C8B-B14F-4D97-AF65-F5344CB8AC3E}">
        <p14:creationId xmlns="" xmlns:p14="http://schemas.microsoft.com/office/powerpoint/2010/main" val="412977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ell\Desktop\prezentacja\30176550_1730631750335579_1478420220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14441" y="6957392"/>
            <a:ext cx="8292672" cy="400110"/>
          </a:xfrm>
          <a:prstGeom prst="rect">
            <a:avLst/>
          </a:prstGeom>
          <a:solidFill>
            <a:srgbClr val="95B3D7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l-PL" sz="2000" b="1" dirty="0">
              <a:solidFill>
                <a:prstClr val="black"/>
              </a:solidFill>
            </a:endParaRPr>
          </a:p>
        </p:txBody>
      </p:sp>
      <p:pic>
        <p:nvPicPr>
          <p:cNvPr id="3074" name="Picture 2" descr="C:\Users\dell\Desktop\logo\chutor ne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643182"/>
            <a:ext cx="2475458" cy="2143140"/>
          </a:xfrm>
          <a:prstGeom prst="rect">
            <a:avLst/>
          </a:prstGeom>
          <a:noFill/>
        </p:spPr>
      </p:pic>
      <p:pic>
        <p:nvPicPr>
          <p:cNvPr id="2" name="Picture 3" descr="C:\Users\dell\Desktop\logo\logo folk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571744"/>
            <a:ext cx="2000264" cy="2233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l\Desktop\prezentacja\30177049_1730595157005905_1783401322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75"/>
            <a:ext cx="9144000" cy="641985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3929066"/>
            <a:ext cx="2035034" cy="20350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622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ell\Desktop\prezentacja\30232868_1730623337003087_1900557574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122" name="Picture 2" descr="C:\Users\dell\Desktop\logo\EFFE_LABEL_LOGO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143512"/>
            <a:ext cx="1071570" cy="1071570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3428992" y="4143380"/>
            <a:ext cx="215315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MARKA</a:t>
            </a:r>
            <a:endParaRPr lang="pl-PL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14282" y="4214818"/>
            <a:ext cx="28232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TELEDYSKI</a:t>
            </a:r>
            <a:endParaRPr lang="pl-PL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571604" y="5072074"/>
            <a:ext cx="29222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SPOŁECZNOŚĆ</a:t>
            </a:r>
            <a:endParaRPr lang="pl-PL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643438" y="4857760"/>
            <a:ext cx="29269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NOWE</a:t>
            </a:r>
          </a:p>
          <a:p>
            <a:pPr algn="ctr"/>
            <a:r>
              <a:rPr lang="pl-P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TECHNOLOGIE</a:t>
            </a:r>
            <a:endParaRPr lang="pl-PL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cture 2" descr="C:\Users\dell\Desktop\zdjecia1\ZDJECIA\satisfaction\niezapominajki draw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714752"/>
            <a:ext cx="3062064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prezentacja\prezentacja wojsławice\czego oczekujemy_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144000" cy="91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13445</TotalTime>
  <Words>6</Words>
  <Application>Microsoft Office PowerPoint</Application>
  <PresentationFormat>Pokaz na ekranie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1_Motyw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PC2</dc:creator>
  <cp:lastModifiedBy>CHUTOR</cp:lastModifiedBy>
  <cp:revision>238</cp:revision>
  <dcterms:created xsi:type="dcterms:W3CDTF">2016-08-22T07:52:53Z</dcterms:created>
  <dcterms:modified xsi:type="dcterms:W3CDTF">2019-10-17T03:46:18Z</dcterms:modified>
</cp:coreProperties>
</file>