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media1.mp4" ContentType="video/unknown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media2.mp4" ContentType="video/unknown"/>
  <Override PartName="/ppt/notesSlides/notesSlide1.xml" ContentType="application/vnd.openxmlformats-officedocument.presentationml.notesSlide+xml"/>
  <Override PartName="/ppt/media/image25.jpe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hape 5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28" name="Shape 5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36" name="Shape 7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Infografika serduszka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Shape 74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42" name="Shape 74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Infografika serduszka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Shape 77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72" name="Shape 77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Lista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tytułowy"/>
          <p:cNvSpPr txBox="1"/>
          <p:nvPr>
            <p:ph type="title"/>
          </p:nvPr>
        </p:nvSpPr>
        <p:spPr>
          <a:xfrm>
            <a:off x="1155700" y="0"/>
            <a:ext cx="13931900" cy="4622800"/>
          </a:xfrm>
          <a:prstGeom prst="rect">
            <a:avLst/>
          </a:prstGeom>
        </p:spPr>
        <p:txBody>
          <a:bodyPr lIns="0" tIns="0" rIns="0" bIns="0" anchor="b"/>
          <a:lstStyle/>
          <a:p>
            <a:pPr/>
            <a:r>
              <a:t>Tekst tytułowy</a:t>
            </a:r>
          </a:p>
        </p:txBody>
      </p:sp>
      <p:sp>
        <p:nvSpPr>
          <p:cNvPr id="12" name="Treść - poziom 1…"/>
          <p:cNvSpPr txBox="1"/>
          <p:nvPr>
            <p:ph type="body" sz="half" idx="1"/>
          </p:nvPr>
        </p:nvSpPr>
        <p:spPr>
          <a:xfrm>
            <a:off x="1155700" y="4711700"/>
            <a:ext cx="13931900" cy="33401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21" name="Treść - poziom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2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 - 2 ła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kst tytułowy"/>
          <p:cNvSpPr txBox="1"/>
          <p:nvPr>
            <p:ph type="title"/>
          </p:nvPr>
        </p:nvSpPr>
        <p:spPr>
          <a:xfrm>
            <a:off x="1155700" y="177800"/>
            <a:ext cx="13931900" cy="2425700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30" name="Treść - poziom 1…"/>
          <p:cNvSpPr txBox="1"/>
          <p:nvPr>
            <p:ph type="body" idx="1"/>
          </p:nvPr>
        </p:nvSpPr>
        <p:spPr>
          <a:xfrm>
            <a:off x="1155700" y="2603500"/>
            <a:ext cx="13931900" cy="6540500"/>
          </a:xfrm>
          <a:prstGeom prst="rect">
            <a:avLst/>
          </a:prstGeom>
        </p:spPr>
        <p:txBody>
          <a:bodyPr lIns="0" tIns="0" rIns="0" bIns="0" numCol="2" spcCol="696594" anchor="t"/>
          <a:lstStyle>
            <a:lvl1pPr marL="685800" indent="-469900">
              <a:defRPr sz="2800"/>
            </a:lvl1pPr>
            <a:lvl2pPr marL="977900" indent="-469900">
              <a:defRPr sz="2800"/>
            </a:lvl2pPr>
            <a:lvl3pPr marL="1270000" indent="-469900">
              <a:defRPr sz="2800"/>
            </a:lvl3pPr>
            <a:lvl4pPr marL="1574800" indent="-469900">
              <a:defRPr sz="2800"/>
            </a:lvl4pPr>
            <a:lvl5pPr marL="1866900" indent="-469900"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1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reść - poziom 1…"/>
          <p:cNvSpPr txBox="1"/>
          <p:nvPr>
            <p:ph type="body" idx="1"/>
          </p:nvPr>
        </p:nvSpPr>
        <p:spPr>
          <a:xfrm>
            <a:off x="1155700" y="1181100"/>
            <a:ext cx="13931900" cy="6769100"/>
          </a:xfrm>
          <a:prstGeom prst="rect">
            <a:avLst/>
          </a:prstGeom>
        </p:spPr>
        <p:txBody>
          <a:bodyPr/>
          <a:lstStyle>
            <a:lvl1pPr>
              <a:spcBef>
                <a:spcPts val="4900"/>
              </a:spcBef>
            </a:lvl1pPr>
            <a:lvl2pPr>
              <a:spcBef>
                <a:spcPts val="4900"/>
              </a:spcBef>
            </a:lvl2pPr>
            <a:lvl3pPr>
              <a:spcBef>
                <a:spcPts val="4900"/>
              </a:spcBef>
            </a:lvl3pPr>
            <a:lvl4pPr>
              <a:spcBef>
                <a:spcPts val="4900"/>
              </a:spcBef>
            </a:lvl4pPr>
            <a:lvl5pPr>
              <a:spcBef>
                <a:spcPts val="4900"/>
              </a:spcBef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9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- na gór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kst tytułowy"/>
          <p:cNvSpPr txBox="1"/>
          <p:nvPr>
            <p:ph type="title"/>
          </p:nvPr>
        </p:nvSpPr>
        <p:spPr>
          <a:xfrm>
            <a:off x="1663700" y="0"/>
            <a:ext cx="12941300" cy="2781300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54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kst tytułowy"/>
          <p:cNvSpPr txBox="1"/>
          <p:nvPr>
            <p:ph type="title"/>
          </p:nvPr>
        </p:nvSpPr>
        <p:spPr>
          <a:xfrm>
            <a:off x="1155700" y="2781300"/>
            <a:ext cx="13931900" cy="3568700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62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djęcie (poziom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kst tytułowy"/>
          <p:cNvSpPr txBox="1"/>
          <p:nvPr>
            <p:ph type="title"/>
          </p:nvPr>
        </p:nvSpPr>
        <p:spPr>
          <a:xfrm>
            <a:off x="1155700" y="6908800"/>
            <a:ext cx="13931900" cy="1587500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70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djęcie (poziomo, z refleksam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kst tytułowy"/>
          <p:cNvSpPr txBox="1"/>
          <p:nvPr>
            <p:ph type="title"/>
          </p:nvPr>
        </p:nvSpPr>
        <p:spPr>
          <a:xfrm>
            <a:off x="1155700" y="6908800"/>
            <a:ext cx="13931900" cy="1587500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78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djęcie (piono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kst tytułowy"/>
          <p:cNvSpPr txBox="1"/>
          <p:nvPr>
            <p:ph type="title"/>
          </p:nvPr>
        </p:nvSpPr>
        <p:spPr>
          <a:xfrm>
            <a:off x="1155700" y="0"/>
            <a:ext cx="8369300" cy="452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400"/>
            </a:lvl1pPr>
          </a:lstStyle>
          <a:p>
            <a:pPr/>
            <a:r>
              <a:t>Tekst tytułowy</a:t>
            </a:r>
          </a:p>
        </p:txBody>
      </p:sp>
      <p:sp>
        <p:nvSpPr>
          <p:cNvPr id="86" name="Treść - poziom 1…"/>
          <p:cNvSpPr txBox="1"/>
          <p:nvPr>
            <p:ph type="body" sz="half" idx="1"/>
          </p:nvPr>
        </p:nvSpPr>
        <p:spPr>
          <a:xfrm>
            <a:off x="1155700" y="4597400"/>
            <a:ext cx="8369300" cy="45466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87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djęcie (pionowo, z refleksam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kst tytułowy"/>
          <p:cNvSpPr txBox="1"/>
          <p:nvPr>
            <p:ph type="title"/>
          </p:nvPr>
        </p:nvSpPr>
        <p:spPr>
          <a:xfrm>
            <a:off x="1155700" y="0"/>
            <a:ext cx="8369300" cy="452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400"/>
            </a:lvl1pPr>
          </a:lstStyle>
          <a:p>
            <a:pPr/>
            <a:r>
              <a:t>Tekst tytułowy</a:t>
            </a:r>
          </a:p>
        </p:txBody>
      </p:sp>
      <p:sp>
        <p:nvSpPr>
          <p:cNvPr id="95" name="Treść - poziom 1…"/>
          <p:cNvSpPr txBox="1"/>
          <p:nvPr>
            <p:ph type="body" sz="half" idx="1"/>
          </p:nvPr>
        </p:nvSpPr>
        <p:spPr>
          <a:xfrm>
            <a:off x="1155700" y="4597400"/>
            <a:ext cx="8369300" cy="45466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96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104" name="Treść - poziom 1…"/>
          <p:cNvSpPr txBox="1"/>
          <p:nvPr>
            <p:ph type="body" sz="half" idx="1"/>
          </p:nvPr>
        </p:nvSpPr>
        <p:spPr>
          <a:xfrm>
            <a:off x="1155700" y="2554194"/>
            <a:ext cx="6807200" cy="5800912"/>
          </a:xfrm>
          <a:prstGeom prst="rect">
            <a:avLst/>
          </a:prstGeom>
        </p:spPr>
        <p:txBody>
          <a:bodyPr/>
          <a:lstStyle>
            <a:lvl1pPr marL="685800" indent="-469900">
              <a:spcBef>
                <a:spcPts val="4600"/>
              </a:spcBef>
              <a:defRPr sz="2800"/>
            </a:lvl1pPr>
            <a:lvl2pPr marL="977900" indent="-469900">
              <a:spcBef>
                <a:spcPts val="4600"/>
              </a:spcBef>
              <a:defRPr sz="2800"/>
            </a:lvl2pPr>
            <a:lvl3pPr marL="1270000" indent="-469900">
              <a:spcBef>
                <a:spcPts val="4600"/>
              </a:spcBef>
              <a:defRPr sz="2800"/>
            </a:lvl3pPr>
            <a:lvl4pPr marL="1574800" indent="-469900">
              <a:spcBef>
                <a:spcPts val="4600"/>
              </a:spcBef>
              <a:defRPr sz="2800"/>
            </a:lvl4pPr>
            <a:lvl5pPr marL="1866900" indent="-469900">
              <a:spcBef>
                <a:spcPts val="4600"/>
              </a:spcBef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05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 - po lewe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113" name="Treść - poziom 1…"/>
          <p:cNvSpPr txBox="1"/>
          <p:nvPr>
            <p:ph type="body" sz="half" idx="1"/>
          </p:nvPr>
        </p:nvSpPr>
        <p:spPr>
          <a:xfrm>
            <a:off x="1155700" y="2554194"/>
            <a:ext cx="6807200" cy="5800912"/>
          </a:xfrm>
          <a:prstGeom prst="rect">
            <a:avLst/>
          </a:prstGeom>
        </p:spPr>
        <p:txBody>
          <a:bodyPr/>
          <a:lstStyle>
            <a:lvl1pPr marL="685800" indent="-469900">
              <a:spcBef>
                <a:spcPts val="4600"/>
              </a:spcBef>
              <a:defRPr sz="2800"/>
            </a:lvl1pPr>
            <a:lvl2pPr marL="977900" indent="-469900">
              <a:spcBef>
                <a:spcPts val="4600"/>
              </a:spcBef>
              <a:defRPr sz="2800"/>
            </a:lvl2pPr>
            <a:lvl3pPr marL="1270000" indent="-469900">
              <a:spcBef>
                <a:spcPts val="4600"/>
              </a:spcBef>
              <a:defRPr sz="2800"/>
            </a:lvl3pPr>
            <a:lvl4pPr marL="1574800" indent="-469900">
              <a:spcBef>
                <a:spcPts val="4600"/>
              </a:spcBef>
              <a:defRPr sz="2800"/>
            </a:lvl4pPr>
            <a:lvl5pPr marL="1866900" indent="-469900">
              <a:spcBef>
                <a:spcPts val="4600"/>
              </a:spcBef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14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 - po prawe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122" name="Treść - poziom 1…"/>
          <p:cNvSpPr txBox="1"/>
          <p:nvPr>
            <p:ph type="body" sz="half" idx="1"/>
          </p:nvPr>
        </p:nvSpPr>
        <p:spPr>
          <a:xfrm>
            <a:off x="8851900" y="2554194"/>
            <a:ext cx="6235700" cy="5800912"/>
          </a:xfrm>
          <a:prstGeom prst="rect">
            <a:avLst/>
          </a:prstGeom>
        </p:spPr>
        <p:txBody>
          <a:bodyPr/>
          <a:lstStyle>
            <a:lvl1pPr marL="685800" indent="-469900">
              <a:spcBef>
                <a:spcPts val="4600"/>
              </a:spcBef>
              <a:defRPr sz="2800"/>
            </a:lvl1pPr>
            <a:lvl2pPr marL="977900" indent="-469900">
              <a:spcBef>
                <a:spcPts val="4600"/>
              </a:spcBef>
              <a:defRPr sz="2800"/>
            </a:lvl2pPr>
            <a:lvl3pPr marL="1270000" indent="-469900">
              <a:spcBef>
                <a:spcPts val="4600"/>
              </a:spcBef>
              <a:defRPr sz="2800"/>
            </a:lvl3pPr>
            <a:lvl4pPr marL="1574800" indent="-469900">
              <a:spcBef>
                <a:spcPts val="4600"/>
              </a:spcBef>
              <a:defRPr sz="2800"/>
            </a:lvl4pPr>
            <a:lvl5pPr marL="1866900" indent="-469900">
              <a:spcBef>
                <a:spcPts val="4600"/>
              </a:spcBef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23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kst tytułowy"/>
          <p:cNvSpPr txBox="1"/>
          <p:nvPr>
            <p:ph type="title"/>
          </p:nvPr>
        </p:nvSpPr>
        <p:spPr>
          <a:xfrm>
            <a:off x="2641599" y="122766"/>
            <a:ext cx="10972801" cy="2010835"/>
          </a:xfrm>
          <a:prstGeom prst="rect">
            <a:avLst/>
          </a:prstGeom>
        </p:spPr>
        <p:txBody>
          <a:bodyPr lIns="60958" tIns="60958" rIns="60958" bIns="60958">
            <a:normAutofit fontScale="100000" lnSpcReduction="0"/>
          </a:bodyPr>
          <a:lstStyle>
            <a:lvl1pPr defTabSz="4572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131" name="Treść - poziom 1…"/>
          <p:cNvSpPr txBox="1"/>
          <p:nvPr>
            <p:ph type="body" idx="1"/>
          </p:nvPr>
        </p:nvSpPr>
        <p:spPr>
          <a:xfrm>
            <a:off x="2641599" y="2133600"/>
            <a:ext cx="10972801" cy="7010400"/>
          </a:xfrm>
          <a:prstGeom prst="rect">
            <a:avLst/>
          </a:prstGeom>
        </p:spPr>
        <p:txBody>
          <a:bodyPr lIns="60958" tIns="60958" rIns="60958" bIns="60958" anchor="t">
            <a:normAutofit fontScale="100000" lnSpcReduction="0"/>
          </a:bodyPr>
          <a:lstStyle>
            <a:lvl1pPr marL="450056" indent="-450056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85825" indent="-428625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14450" indent="-400050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851660" indent="-480060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08860" indent="-480060" defTabSz="457200">
              <a:spcBef>
                <a:spcPts val="700"/>
              </a:spcBef>
              <a:buSzPct val="100000"/>
              <a:buFont typeface="Arial"/>
              <a:buChar char="»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2" name="Numer slajdu"/>
          <p:cNvSpPr txBox="1"/>
          <p:nvPr>
            <p:ph type="sldNum" sz="quarter" idx="2"/>
          </p:nvPr>
        </p:nvSpPr>
        <p:spPr>
          <a:xfrm>
            <a:off x="10769600" y="8536940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kst tytułowy"/>
          <p:cNvSpPr txBox="1"/>
          <p:nvPr>
            <p:ph type="title"/>
          </p:nvPr>
        </p:nvSpPr>
        <p:spPr>
          <a:xfrm>
            <a:off x="2641599" y="122766"/>
            <a:ext cx="10972801" cy="2010835"/>
          </a:xfrm>
          <a:prstGeom prst="rect">
            <a:avLst/>
          </a:prstGeom>
        </p:spPr>
        <p:txBody>
          <a:bodyPr lIns="60958" tIns="60958" rIns="60958" bIns="60958">
            <a:normAutofit fontScale="100000" lnSpcReduction="0"/>
          </a:bodyPr>
          <a:lstStyle>
            <a:lvl1pPr defTabSz="4572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140" name="Treść - poziom 1…"/>
          <p:cNvSpPr txBox="1"/>
          <p:nvPr>
            <p:ph type="body" idx="1"/>
          </p:nvPr>
        </p:nvSpPr>
        <p:spPr>
          <a:xfrm>
            <a:off x="2641599" y="2133600"/>
            <a:ext cx="10972801" cy="7010400"/>
          </a:xfrm>
          <a:prstGeom prst="rect">
            <a:avLst/>
          </a:prstGeom>
        </p:spPr>
        <p:txBody>
          <a:bodyPr lIns="60958" tIns="60958" rIns="60958" bIns="60958" anchor="t">
            <a:normAutofit fontScale="100000" lnSpcReduction="0"/>
          </a:bodyPr>
          <a:lstStyle>
            <a:lvl1pPr marL="450056" indent="-450056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85825" indent="-428625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14450" indent="-400050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851660" indent="-480060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08860" indent="-480060" defTabSz="457200">
              <a:spcBef>
                <a:spcPts val="700"/>
              </a:spcBef>
              <a:buSzPct val="100000"/>
              <a:buFont typeface="Arial"/>
              <a:buChar char="»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41" name="Numer slajdu"/>
          <p:cNvSpPr txBox="1"/>
          <p:nvPr>
            <p:ph type="sldNum" sz="quarter" idx="2"/>
          </p:nvPr>
        </p:nvSpPr>
        <p:spPr>
          <a:xfrm>
            <a:off x="10769600" y="8536940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kst tytułowy"/>
          <p:cNvSpPr txBox="1"/>
          <p:nvPr>
            <p:ph type="title"/>
          </p:nvPr>
        </p:nvSpPr>
        <p:spPr>
          <a:xfrm>
            <a:off x="2641599" y="122766"/>
            <a:ext cx="10972801" cy="2010835"/>
          </a:xfrm>
          <a:prstGeom prst="rect">
            <a:avLst/>
          </a:prstGeom>
        </p:spPr>
        <p:txBody>
          <a:bodyPr lIns="60958" tIns="60958" rIns="60958" bIns="60958">
            <a:normAutofit fontScale="100000" lnSpcReduction="0"/>
          </a:bodyPr>
          <a:lstStyle>
            <a:lvl1pPr defTabSz="4572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149" name="Treść - poziom 1…"/>
          <p:cNvSpPr txBox="1"/>
          <p:nvPr>
            <p:ph type="body" idx="1"/>
          </p:nvPr>
        </p:nvSpPr>
        <p:spPr>
          <a:xfrm>
            <a:off x="2641599" y="2133600"/>
            <a:ext cx="10972801" cy="7010400"/>
          </a:xfrm>
          <a:prstGeom prst="rect">
            <a:avLst/>
          </a:prstGeom>
        </p:spPr>
        <p:txBody>
          <a:bodyPr lIns="60958" tIns="60958" rIns="60958" bIns="60958" anchor="t">
            <a:normAutofit fontScale="100000" lnSpcReduction="0"/>
          </a:bodyPr>
          <a:lstStyle>
            <a:lvl1pPr marL="450056" indent="-450056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85825" indent="-428625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14450" indent="-400050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851660" indent="-480060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08860" indent="-480060" defTabSz="457200">
              <a:spcBef>
                <a:spcPts val="700"/>
              </a:spcBef>
              <a:buSzPct val="100000"/>
              <a:buFont typeface="Arial"/>
              <a:buChar char="»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50" name="Numer slajdu"/>
          <p:cNvSpPr txBox="1"/>
          <p:nvPr>
            <p:ph type="sldNum" sz="quarter" idx="2"/>
          </p:nvPr>
        </p:nvSpPr>
        <p:spPr>
          <a:xfrm>
            <a:off x="10769600" y="8536940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kst tytułowy"/>
          <p:cNvSpPr txBox="1"/>
          <p:nvPr>
            <p:ph type="title"/>
          </p:nvPr>
        </p:nvSpPr>
        <p:spPr>
          <a:xfrm>
            <a:off x="2641599" y="122766"/>
            <a:ext cx="10972801" cy="2010835"/>
          </a:xfrm>
          <a:prstGeom prst="rect">
            <a:avLst/>
          </a:prstGeom>
        </p:spPr>
        <p:txBody>
          <a:bodyPr lIns="60958" tIns="60958" rIns="60958" bIns="60958">
            <a:normAutofit fontScale="100000" lnSpcReduction="0"/>
          </a:bodyPr>
          <a:lstStyle>
            <a:lvl1pPr defTabSz="4572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158" name="Treść - poziom 1…"/>
          <p:cNvSpPr txBox="1"/>
          <p:nvPr>
            <p:ph type="body" idx="1"/>
          </p:nvPr>
        </p:nvSpPr>
        <p:spPr>
          <a:xfrm>
            <a:off x="2641599" y="2133600"/>
            <a:ext cx="10972801" cy="7010400"/>
          </a:xfrm>
          <a:prstGeom prst="rect">
            <a:avLst/>
          </a:prstGeom>
        </p:spPr>
        <p:txBody>
          <a:bodyPr lIns="60958" tIns="60958" rIns="60958" bIns="60958" anchor="t">
            <a:normAutofit fontScale="100000" lnSpcReduction="0"/>
          </a:bodyPr>
          <a:lstStyle>
            <a:lvl1pPr marL="450056" indent="-450056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85825" indent="-428625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14450" indent="-400050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851660" indent="-480060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08860" indent="-480060" defTabSz="457200">
              <a:spcBef>
                <a:spcPts val="700"/>
              </a:spcBef>
              <a:buSzPct val="100000"/>
              <a:buFont typeface="Arial"/>
              <a:buChar char="»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59" name="Numer slajdu"/>
          <p:cNvSpPr txBox="1"/>
          <p:nvPr>
            <p:ph type="sldNum" sz="quarter" idx="2"/>
          </p:nvPr>
        </p:nvSpPr>
        <p:spPr>
          <a:xfrm>
            <a:off x="10769600" y="8536940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kst tytułowy"/>
          <p:cNvSpPr txBox="1"/>
          <p:nvPr>
            <p:ph type="title"/>
          </p:nvPr>
        </p:nvSpPr>
        <p:spPr>
          <a:xfrm>
            <a:off x="2641599" y="122766"/>
            <a:ext cx="10972801" cy="2010835"/>
          </a:xfrm>
          <a:prstGeom prst="rect">
            <a:avLst/>
          </a:prstGeom>
        </p:spPr>
        <p:txBody>
          <a:bodyPr lIns="60958" tIns="60958" rIns="60958" bIns="60958">
            <a:normAutofit fontScale="100000" lnSpcReduction="0"/>
          </a:bodyPr>
          <a:lstStyle>
            <a:lvl1pPr defTabSz="4572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167" name="Treść - poziom 1…"/>
          <p:cNvSpPr txBox="1"/>
          <p:nvPr>
            <p:ph type="body" idx="1"/>
          </p:nvPr>
        </p:nvSpPr>
        <p:spPr>
          <a:xfrm>
            <a:off x="2641599" y="2133600"/>
            <a:ext cx="10972801" cy="7010400"/>
          </a:xfrm>
          <a:prstGeom prst="rect">
            <a:avLst/>
          </a:prstGeom>
        </p:spPr>
        <p:txBody>
          <a:bodyPr lIns="60958" tIns="60958" rIns="60958" bIns="60958" anchor="t">
            <a:normAutofit fontScale="100000" lnSpcReduction="0"/>
          </a:bodyPr>
          <a:lstStyle>
            <a:lvl1pPr marL="450056" indent="-450056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85825" indent="-428625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14450" indent="-400050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851660" indent="-480060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08860" indent="-480060" defTabSz="457200">
              <a:spcBef>
                <a:spcPts val="700"/>
              </a:spcBef>
              <a:buSzPct val="100000"/>
              <a:buFont typeface="Arial"/>
              <a:buChar char="»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68" name="Numer slajdu"/>
          <p:cNvSpPr txBox="1"/>
          <p:nvPr>
            <p:ph type="sldNum" sz="quarter" idx="2"/>
          </p:nvPr>
        </p:nvSpPr>
        <p:spPr>
          <a:xfrm>
            <a:off x="10769600" y="8539995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kst tytułowy"/>
          <p:cNvSpPr txBox="1"/>
          <p:nvPr>
            <p:ph type="title"/>
          </p:nvPr>
        </p:nvSpPr>
        <p:spPr>
          <a:xfrm>
            <a:off x="1155700" y="1536700"/>
            <a:ext cx="13931900" cy="3086100"/>
          </a:xfrm>
          <a:prstGeom prst="rect">
            <a:avLst/>
          </a:prstGeom>
        </p:spPr>
        <p:txBody>
          <a:bodyPr anchor="b"/>
          <a:lstStyle/>
          <a:p>
            <a:pPr/>
            <a:r>
              <a:t>Tekst tytułowy</a:t>
            </a:r>
          </a:p>
        </p:txBody>
      </p:sp>
      <p:sp>
        <p:nvSpPr>
          <p:cNvPr id="176" name="Treść - poziom 1…"/>
          <p:cNvSpPr txBox="1"/>
          <p:nvPr>
            <p:ph type="body" sz="quarter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77" name="Numer slajdu"/>
          <p:cNvSpPr txBox="1"/>
          <p:nvPr>
            <p:ph type="sldNum" sz="quarter" idx="2"/>
          </p:nvPr>
        </p:nvSpPr>
        <p:spPr>
          <a:xfrm>
            <a:off x="7960783" y="8686800"/>
            <a:ext cx="317501" cy="342900"/>
          </a:xfrm>
          <a:prstGeom prst="rect">
            <a:avLst/>
          </a:prstGeom>
        </p:spPr>
        <p:txBody>
          <a:bodyPr wrap="none" lIns="50800" tIns="50800" rIns="50800" bIns="50800" anchor="t"/>
          <a:lstStyle>
            <a:lvl1pPr algn="ctr" defTabSz="546100">
              <a:defRPr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kst tytułowy"/>
          <p:cNvSpPr txBox="1"/>
          <p:nvPr>
            <p:ph type="title"/>
          </p:nvPr>
        </p:nvSpPr>
        <p:spPr>
          <a:xfrm>
            <a:off x="2641599" y="122767"/>
            <a:ext cx="10972801" cy="2010833"/>
          </a:xfrm>
          <a:prstGeom prst="rect">
            <a:avLst/>
          </a:prstGeom>
        </p:spPr>
        <p:txBody>
          <a:bodyPr lIns="60959" tIns="60959" rIns="60959" bIns="60959">
            <a:normAutofit fontScale="100000" lnSpcReduction="0"/>
          </a:bodyPr>
          <a:lstStyle>
            <a:lvl1pPr defTabSz="4572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185" name="Treść - poziom 1…"/>
          <p:cNvSpPr txBox="1"/>
          <p:nvPr>
            <p:ph type="body" idx="1"/>
          </p:nvPr>
        </p:nvSpPr>
        <p:spPr>
          <a:xfrm>
            <a:off x="2641599" y="2133600"/>
            <a:ext cx="10972801" cy="7010400"/>
          </a:xfrm>
          <a:prstGeom prst="rect">
            <a:avLst/>
          </a:prstGeom>
        </p:spPr>
        <p:txBody>
          <a:bodyPr lIns="60959" tIns="60959" rIns="60959" bIns="60959" anchor="t">
            <a:normAutofit fontScale="100000" lnSpcReduction="0"/>
          </a:bodyPr>
          <a:lstStyle>
            <a:lvl1pPr marL="450056" indent="-450056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85825" indent="-428625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14450" indent="-400050" defTabSz="457200">
              <a:spcBef>
                <a:spcPts val="700"/>
              </a:spcBef>
              <a:buSzPct val="100000"/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851660" indent="-480060" defTabSz="457200">
              <a:spcBef>
                <a:spcPts val="700"/>
              </a:spcBef>
              <a:buSzPct val="100000"/>
              <a:buFont typeface="Arial"/>
              <a:buChar char="–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08860" indent="-480060" defTabSz="457200">
              <a:spcBef>
                <a:spcPts val="700"/>
              </a:spcBef>
              <a:buSzPct val="100000"/>
              <a:buFont typeface="Arial"/>
              <a:buChar char="»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86" name="Numer slajdu"/>
          <p:cNvSpPr txBox="1"/>
          <p:nvPr>
            <p:ph type="sldNum" sz="quarter" idx="2"/>
          </p:nvPr>
        </p:nvSpPr>
        <p:spPr>
          <a:xfrm>
            <a:off x="10769600" y="8536940"/>
            <a:ext cx="2844800" cy="363221"/>
          </a:xfrm>
          <a:prstGeom prst="rect">
            <a:avLst/>
          </a:prstGeom>
        </p:spPr>
        <p:txBody>
          <a:bodyPr lIns="60959" tIns="60959" rIns="60959" bIns="6095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kst tytułowy"/>
          <p:cNvSpPr txBox="1"/>
          <p:nvPr>
            <p:ph type="title"/>
          </p:nvPr>
        </p:nvSpPr>
        <p:spPr>
          <a:xfrm>
            <a:off x="2898775" y="2295525"/>
            <a:ext cx="10448926" cy="2314576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194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790575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95" name="Numer slajdu"/>
          <p:cNvSpPr txBox="1"/>
          <p:nvPr>
            <p:ph type="sldNum" sz="quarter" idx="2"/>
          </p:nvPr>
        </p:nvSpPr>
        <p:spPr>
          <a:xfrm>
            <a:off x="7988300" y="7658100"/>
            <a:ext cx="266701" cy="279400"/>
          </a:xfrm>
          <a:prstGeom prst="rect">
            <a:avLst/>
          </a:prstGeom>
        </p:spPr>
        <p:txBody>
          <a:bodyPr wrap="none" lIns="38100" tIns="38100" rIns="38100" bIns="38100" anchor="t"/>
          <a:lstStyle>
            <a:lvl1pPr algn="ctr" defTabSz="546100">
              <a:defRPr sz="1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kst tytułowy"/>
          <p:cNvSpPr txBox="1"/>
          <p:nvPr>
            <p:ph type="title"/>
          </p:nvPr>
        </p:nvSpPr>
        <p:spPr>
          <a:xfrm>
            <a:off x="2924968" y="416718"/>
            <a:ext cx="10406064" cy="2024064"/>
          </a:xfrm>
          <a:prstGeom prst="rect">
            <a:avLst/>
          </a:prstGeom>
        </p:spPr>
        <p:txBody>
          <a:bodyPr lIns="47625" tIns="47625" rIns="47625" bIns="47625">
            <a:normAutofit fontScale="100000" lnSpcReduction="0"/>
          </a:bodyPr>
          <a:lstStyle>
            <a:lvl1pPr defTabSz="584200">
              <a:defRPr sz="7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203" name="Treść - poziom 1…"/>
          <p:cNvSpPr txBox="1"/>
          <p:nvPr>
            <p:ph type="body" idx="1"/>
          </p:nvPr>
        </p:nvSpPr>
        <p:spPr>
          <a:xfrm>
            <a:off x="2924968" y="2440781"/>
            <a:ext cx="10406064" cy="5893594"/>
          </a:xfrm>
          <a:prstGeom prst="rect">
            <a:avLst/>
          </a:prstGeom>
        </p:spPr>
        <p:txBody>
          <a:bodyPr lIns="47625" tIns="47625" rIns="47625" bIns="47625">
            <a:normAutofit fontScale="100000" lnSpcReduction="0"/>
          </a:bodyPr>
          <a:lstStyle>
            <a:lvl1pPr marL="395111" indent="-395111" defTabSz="584200">
              <a:spcBef>
                <a:spcPts val="4200"/>
              </a:spcBef>
              <a:buSzPct val="75000"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839611" indent="-395111" defTabSz="584200">
              <a:spcBef>
                <a:spcPts val="4200"/>
              </a:spcBef>
              <a:buSzPct val="75000"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284111" indent="-395111" defTabSz="584200">
              <a:spcBef>
                <a:spcPts val="4200"/>
              </a:spcBef>
              <a:buSzPct val="75000"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728611" indent="-395111" defTabSz="584200">
              <a:spcBef>
                <a:spcPts val="4200"/>
              </a:spcBef>
              <a:buSzPct val="75000"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173111" indent="-395111" defTabSz="584200">
              <a:spcBef>
                <a:spcPts val="4200"/>
              </a:spcBef>
              <a:buSzPct val="75000"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04" name="Numer slajdu"/>
          <p:cNvSpPr txBox="1"/>
          <p:nvPr>
            <p:ph type="sldNum" sz="quarter" idx="2"/>
          </p:nvPr>
        </p:nvSpPr>
        <p:spPr>
          <a:xfrm>
            <a:off x="7955092" y="8673703"/>
            <a:ext cx="333910" cy="336551"/>
          </a:xfrm>
          <a:prstGeom prst="rect">
            <a:avLst/>
          </a:prstGeom>
        </p:spPr>
        <p:txBody>
          <a:bodyPr wrap="none" lIns="47625" tIns="47625" rIns="47625" bIns="47625" anchor="t"/>
          <a:lstStyle>
            <a:lvl1pPr algn="ctr" defTabSz="58420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kst tytułowy"/>
          <p:cNvSpPr txBox="1"/>
          <p:nvPr>
            <p:ph type="title"/>
          </p:nvPr>
        </p:nvSpPr>
        <p:spPr>
          <a:xfrm>
            <a:off x="3222625" y="1535906"/>
            <a:ext cx="9810750" cy="3095626"/>
          </a:xfrm>
          <a:prstGeom prst="rect">
            <a:avLst/>
          </a:prstGeom>
        </p:spPr>
        <p:txBody>
          <a:bodyPr lIns="47625" tIns="47625" rIns="47625" bIns="47625" anchor="b">
            <a:normAutofit fontScale="100000" lnSpcReduction="0"/>
          </a:bodyPr>
          <a:lstStyle>
            <a:lvl1pPr defTabSz="584200">
              <a:defRPr sz="7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212" name="Treść - poziom 1…"/>
          <p:cNvSpPr txBox="1"/>
          <p:nvPr>
            <p:ph type="body" sz="quarter" idx="1"/>
          </p:nvPr>
        </p:nvSpPr>
        <p:spPr>
          <a:xfrm>
            <a:off x="3222625" y="4714875"/>
            <a:ext cx="9810750" cy="1059657"/>
          </a:xfrm>
          <a:prstGeom prst="rect">
            <a:avLst/>
          </a:prstGeom>
        </p:spPr>
        <p:txBody>
          <a:bodyPr lIns="47625" tIns="47625" rIns="47625" bIns="47625" anchor="t">
            <a:normAutofit fontScale="100000" lnSpcReduction="0"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0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0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0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0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0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13" name="Numer slajdu"/>
          <p:cNvSpPr txBox="1"/>
          <p:nvPr>
            <p:ph type="sldNum" sz="quarter" idx="2"/>
          </p:nvPr>
        </p:nvSpPr>
        <p:spPr>
          <a:xfrm>
            <a:off x="7955092" y="8673703"/>
            <a:ext cx="333910" cy="336551"/>
          </a:xfrm>
          <a:prstGeom prst="rect">
            <a:avLst/>
          </a:prstGeom>
        </p:spPr>
        <p:txBody>
          <a:bodyPr wrap="none" lIns="47625" tIns="47625" rIns="47625" bIns="47625" anchor="t"/>
          <a:lstStyle>
            <a:lvl1pPr algn="ctr" defTabSz="58420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logo.jpg" descr="log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62075" y="0"/>
            <a:ext cx="2193925" cy="62865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logo.jpg" descr="log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62075" y="0"/>
            <a:ext cx="2193925" cy="628650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Numer slajdu"/>
          <p:cNvSpPr txBox="1"/>
          <p:nvPr>
            <p:ph type="sldNum" sz="quarter" idx="2"/>
          </p:nvPr>
        </p:nvSpPr>
        <p:spPr>
          <a:xfrm>
            <a:off x="10769600" y="8536941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kst tytułowy"/>
          <p:cNvSpPr txBox="1"/>
          <p:nvPr>
            <p:ph type="title"/>
          </p:nvPr>
        </p:nvSpPr>
        <p:spPr>
          <a:xfrm>
            <a:off x="1155700" y="241300"/>
            <a:ext cx="13931900" cy="2298700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237" name="Treść - poziom 1…"/>
          <p:cNvSpPr txBox="1"/>
          <p:nvPr>
            <p:ph type="body" idx="1"/>
          </p:nvPr>
        </p:nvSpPr>
        <p:spPr>
          <a:xfrm>
            <a:off x="1155700" y="2603500"/>
            <a:ext cx="13931900" cy="5702300"/>
          </a:xfrm>
          <a:prstGeom prst="rect">
            <a:avLst/>
          </a:prstGeom>
        </p:spPr>
        <p:txBody>
          <a:bodyPr/>
          <a:lstStyle/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38" name="Numer slajdu"/>
          <p:cNvSpPr txBox="1"/>
          <p:nvPr>
            <p:ph type="sldNum" sz="quarter" idx="2"/>
          </p:nvPr>
        </p:nvSpPr>
        <p:spPr>
          <a:xfrm>
            <a:off x="7960783" y="8686800"/>
            <a:ext cx="317501" cy="342900"/>
          </a:xfrm>
          <a:prstGeom prst="rect">
            <a:avLst/>
          </a:prstGeom>
        </p:spPr>
        <p:txBody>
          <a:bodyPr wrap="none" lIns="50800" tIns="50800" rIns="50800" bIns="50800" anchor="t"/>
          <a:lstStyle>
            <a:lvl1pPr algn="ctr" defTabSz="546100">
              <a:defRPr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kst tytułowy"/>
          <p:cNvSpPr txBox="1"/>
          <p:nvPr>
            <p:ph type="title"/>
          </p:nvPr>
        </p:nvSpPr>
        <p:spPr>
          <a:xfrm>
            <a:off x="2898775" y="1142999"/>
            <a:ext cx="10448926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246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47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logo.jpg" descr="log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78556" y="1142999"/>
            <a:ext cx="1645444" cy="471489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kst tytułowy"/>
          <p:cNvSpPr txBox="1"/>
          <p:nvPr>
            <p:ph type="title"/>
          </p:nvPr>
        </p:nvSpPr>
        <p:spPr>
          <a:xfrm>
            <a:off x="4040186" y="761999"/>
            <a:ext cx="8175628" cy="3859612"/>
          </a:xfrm>
          <a:prstGeom prst="rect">
            <a:avLst/>
          </a:prstGeom>
        </p:spPr>
        <p:txBody>
          <a:bodyPr lIns="0" tIns="0" rIns="0" bIns="0" anchor="b">
            <a:normAutofit fontScale="100000" lnSpcReduction="0"/>
          </a:bodyPr>
          <a:lstStyle>
            <a:lvl1pPr defTabSz="584200">
              <a:defRPr sz="7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263" name="Treść - poziom 1…"/>
          <p:cNvSpPr txBox="1"/>
          <p:nvPr>
            <p:ph type="body" sz="quarter" idx="1"/>
          </p:nvPr>
        </p:nvSpPr>
        <p:spPr>
          <a:xfrm>
            <a:off x="4040186" y="4691060"/>
            <a:ext cx="8175628" cy="2788051"/>
          </a:xfrm>
          <a:prstGeom prst="rect">
            <a:avLst/>
          </a:prstGeom>
        </p:spPr>
        <p:txBody>
          <a:bodyPr lIns="0" tIns="0" rIns="0" bIns="0" anchor="t">
            <a:normAutofit fontScale="100000" lnSpcReduction="0"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584200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584200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584200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584200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64" name="Numer slajdu"/>
          <p:cNvSpPr txBox="1"/>
          <p:nvPr>
            <p:ph type="sldNum" sz="quarter" idx="2"/>
          </p:nvPr>
        </p:nvSpPr>
        <p:spPr>
          <a:xfrm>
            <a:off x="10769600" y="7621410"/>
            <a:ext cx="2844800" cy="406401"/>
          </a:xfrm>
          <a:prstGeom prst="rect">
            <a:avLst/>
          </a:prstGeom>
        </p:spPr>
        <p:txBody>
          <a:bodyPr lIns="60959" tIns="60959" rIns="60959" bIns="60959"/>
          <a:lstStyle>
            <a:lvl1pPr defTabSz="584200">
              <a:defRPr sz="18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kst tytułowy"/>
          <p:cNvSpPr txBox="1"/>
          <p:nvPr>
            <p:ph type="title"/>
          </p:nvPr>
        </p:nvSpPr>
        <p:spPr>
          <a:xfrm>
            <a:off x="2898774" y="1142999"/>
            <a:ext cx="10448927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200"/>
            </a:lvl1pPr>
          </a:lstStyle>
          <a:p>
            <a:pPr/>
            <a:r>
              <a:t>Tekst tytułowy</a:t>
            </a:r>
          </a:p>
        </p:txBody>
      </p:sp>
      <p:sp>
        <p:nvSpPr>
          <p:cNvPr id="272" name="Treść - poziom 1…"/>
          <p:cNvSpPr txBox="1"/>
          <p:nvPr>
            <p:ph type="body" sz="quarter" idx="1"/>
          </p:nvPr>
        </p:nvSpPr>
        <p:spPr>
          <a:xfrm>
            <a:off x="2898774" y="4676775"/>
            <a:ext cx="10448927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73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34289" tIns="34289" rIns="34289" bIns="34289"/>
          <a:lstStyle>
            <a:lvl1pPr defTabSz="546100">
              <a:defRPr sz="10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kst tytułowy"/>
          <p:cNvSpPr txBox="1"/>
          <p:nvPr>
            <p:ph type="title"/>
          </p:nvPr>
        </p:nvSpPr>
        <p:spPr>
          <a:xfrm>
            <a:off x="2898775" y="1142999"/>
            <a:ext cx="10448926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281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82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kst tytułowy"/>
          <p:cNvSpPr txBox="1"/>
          <p:nvPr>
            <p:ph type="title"/>
          </p:nvPr>
        </p:nvSpPr>
        <p:spPr>
          <a:xfrm>
            <a:off x="2898775" y="2295525"/>
            <a:ext cx="10448926" cy="2314576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290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790575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91" name="Numer slajdu"/>
          <p:cNvSpPr txBox="1"/>
          <p:nvPr>
            <p:ph type="sldNum" sz="quarter" idx="2"/>
          </p:nvPr>
        </p:nvSpPr>
        <p:spPr>
          <a:xfrm>
            <a:off x="7988300" y="7658100"/>
            <a:ext cx="266701" cy="279400"/>
          </a:xfrm>
          <a:prstGeom prst="rect">
            <a:avLst/>
          </a:prstGeom>
        </p:spPr>
        <p:txBody>
          <a:bodyPr wrap="none" lIns="38100" tIns="38100" rIns="38100" bIns="38100" anchor="t"/>
          <a:lstStyle>
            <a:lvl1pPr algn="ctr" defTabSz="546100">
              <a:defRPr sz="1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ekst tytułowy"/>
          <p:cNvSpPr txBox="1"/>
          <p:nvPr>
            <p:ph type="title"/>
          </p:nvPr>
        </p:nvSpPr>
        <p:spPr>
          <a:xfrm>
            <a:off x="2898775" y="1142999"/>
            <a:ext cx="10448926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299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00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logo.jpg" descr="log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5917" y="2000249"/>
            <a:ext cx="1234083" cy="353617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Numer slajdu"/>
          <p:cNvSpPr txBox="1"/>
          <p:nvPr>
            <p:ph type="sldNum" sz="quarter" idx="2"/>
          </p:nvPr>
        </p:nvSpPr>
        <p:spPr>
          <a:xfrm>
            <a:off x="10109200" y="6627812"/>
            <a:ext cx="2133600" cy="279401"/>
          </a:xfrm>
          <a:prstGeom prst="rect">
            <a:avLst/>
          </a:prstGeom>
        </p:spPr>
        <p:txBody>
          <a:bodyPr lIns="34289" tIns="34289" rIns="34289" bIns="34289"/>
          <a:lstStyle>
            <a:lvl1pPr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kst tytułowy"/>
          <p:cNvSpPr txBox="1"/>
          <p:nvPr>
            <p:ph type="title"/>
          </p:nvPr>
        </p:nvSpPr>
        <p:spPr>
          <a:xfrm>
            <a:off x="2898775" y="2295525"/>
            <a:ext cx="10448926" cy="2314576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316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790575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17" name="Numer slajdu"/>
          <p:cNvSpPr txBox="1"/>
          <p:nvPr>
            <p:ph type="sldNum" sz="quarter" idx="2"/>
          </p:nvPr>
        </p:nvSpPr>
        <p:spPr>
          <a:xfrm>
            <a:off x="7988300" y="7658100"/>
            <a:ext cx="266701" cy="279400"/>
          </a:xfrm>
          <a:prstGeom prst="rect">
            <a:avLst/>
          </a:prstGeom>
        </p:spPr>
        <p:txBody>
          <a:bodyPr wrap="none" lIns="38100" tIns="38100" rIns="38100" bIns="38100" anchor="t"/>
          <a:lstStyle>
            <a:lvl1pPr algn="ctr" defTabSz="546100">
              <a:defRPr sz="1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kst tytułowy"/>
          <p:cNvSpPr txBox="1"/>
          <p:nvPr>
            <p:ph type="title"/>
          </p:nvPr>
        </p:nvSpPr>
        <p:spPr>
          <a:xfrm>
            <a:off x="2898774" y="-1"/>
            <a:ext cx="10448928" cy="4610103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200"/>
            </a:lvl1pPr>
          </a:lstStyle>
          <a:p>
            <a:pPr/>
            <a:r>
              <a:t>Tekst tytułowy</a:t>
            </a:r>
          </a:p>
        </p:txBody>
      </p:sp>
      <p:sp>
        <p:nvSpPr>
          <p:cNvPr id="325" name="Treść - poziom 1…"/>
          <p:cNvSpPr txBox="1"/>
          <p:nvPr>
            <p:ph type="body" sz="half" idx="1"/>
          </p:nvPr>
        </p:nvSpPr>
        <p:spPr>
          <a:xfrm>
            <a:off x="2898774" y="4676775"/>
            <a:ext cx="10448928" cy="446722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26" name="Numer slajdu"/>
          <p:cNvSpPr txBox="1"/>
          <p:nvPr>
            <p:ph type="sldNum" sz="quarter" idx="2"/>
          </p:nvPr>
        </p:nvSpPr>
        <p:spPr>
          <a:xfrm>
            <a:off x="11650133" y="8231716"/>
            <a:ext cx="3793067" cy="486834"/>
          </a:xfrm>
          <a:prstGeom prst="rect">
            <a:avLst/>
          </a:prstGeom>
        </p:spPr>
        <p:txBody>
          <a:bodyPr lIns="60956" tIns="60956" rIns="60956" bIns="60956"/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kst tytułowy"/>
          <p:cNvSpPr txBox="1"/>
          <p:nvPr>
            <p:ph type="title"/>
          </p:nvPr>
        </p:nvSpPr>
        <p:spPr>
          <a:xfrm>
            <a:off x="2898774" y="1142999"/>
            <a:ext cx="10448928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200"/>
            </a:lvl1pPr>
          </a:lstStyle>
          <a:p>
            <a:pPr/>
            <a:r>
              <a:t>Tekst tytułowy</a:t>
            </a:r>
          </a:p>
        </p:txBody>
      </p:sp>
      <p:sp>
        <p:nvSpPr>
          <p:cNvPr id="334" name="Treść - poziom 1…"/>
          <p:cNvSpPr txBox="1"/>
          <p:nvPr>
            <p:ph type="body" sz="quarter" idx="1"/>
          </p:nvPr>
        </p:nvSpPr>
        <p:spPr>
          <a:xfrm>
            <a:off x="2898774" y="4676775"/>
            <a:ext cx="10448928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35" name="Numer slajdu"/>
          <p:cNvSpPr txBox="1"/>
          <p:nvPr>
            <p:ph type="sldNum" sz="quarter" idx="2"/>
          </p:nvPr>
        </p:nvSpPr>
        <p:spPr>
          <a:xfrm>
            <a:off x="10769600" y="7180183"/>
            <a:ext cx="2844800" cy="269240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2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kst tytułowy"/>
          <p:cNvSpPr txBox="1"/>
          <p:nvPr>
            <p:ph type="title"/>
          </p:nvPr>
        </p:nvSpPr>
        <p:spPr>
          <a:xfrm>
            <a:off x="2898774" y="2295525"/>
            <a:ext cx="10448928" cy="2314576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7200"/>
            </a:lvl1pPr>
          </a:lstStyle>
          <a:p>
            <a:pPr/>
            <a:r>
              <a:t>Tekst tytułowy</a:t>
            </a:r>
          </a:p>
        </p:txBody>
      </p:sp>
      <p:sp>
        <p:nvSpPr>
          <p:cNvPr id="343" name="Treść - poziom 1…"/>
          <p:cNvSpPr txBox="1"/>
          <p:nvPr>
            <p:ph type="body" sz="quarter" idx="1"/>
          </p:nvPr>
        </p:nvSpPr>
        <p:spPr>
          <a:xfrm>
            <a:off x="2898774" y="4676775"/>
            <a:ext cx="10448928" cy="790575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44" name="Numer slajdu"/>
          <p:cNvSpPr txBox="1"/>
          <p:nvPr>
            <p:ph type="sldNum" sz="quarter" idx="2"/>
          </p:nvPr>
        </p:nvSpPr>
        <p:spPr>
          <a:xfrm>
            <a:off x="8001000" y="7658100"/>
            <a:ext cx="241301" cy="254000"/>
          </a:xfrm>
          <a:prstGeom prst="rect">
            <a:avLst/>
          </a:prstGeom>
        </p:spPr>
        <p:txBody>
          <a:bodyPr wrap="none" lIns="38100" tIns="38100" rIns="38100" bIns="38100" anchor="t"/>
          <a:lstStyle>
            <a:lvl1pPr algn="ctr" defTabSz="546100">
              <a:defRPr sz="1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kst tytułowy"/>
          <p:cNvSpPr txBox="1"/>
          <p:nvPr>
            <p:ph type="title"/>
          </p:nvPr>
        </p:nvSpPr>
        <p:spPr>
          <a:xfrm>
            <a:off x="1126066" y="237066"/>
            <a:ext cx="14003869" cy="1524001"/>
          </a:xfrm>
          <a:prstGeom prst="rect">
            <a:avLst/>
          </a:prstGeom>
        </p:spPr>
        <p:txBody>
          <a:bodyPr lIns="33866" tIns="33866" rIns="33866" bIns="33866">
            <a:normAutofit fontScale="100000" lnSpcReduction="0"/>
          </a:bodyPr>
          <a:lstStyle>
            <a:lvl1pPr defTabSz="550333">
              <a:defRPr sz="7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352" name="Treść - poziom 1…"/>
          <p:cNvSpPr txBox="1"/>
          <p:nvPr>
            <p:ph type="body" idx="1"/>
          </p:nvPr>
        </p:nvSpPr>
        <p:spPr>
          <a:xfrm>
            <a:off x="1126066" y="2099733"/>
            <a:ext cx="14003869" cy="6197601"/>
          </a:xfrm>
          <a:prstGeom prst="rect">
            <a:avLst/>
          </a:prstGeom>
        </p:spPr>
        <p:txBody>
          <a:bodyPr lIns="33866" tIns="33866" rIns="33866" bIns="33866">
            <a:normAutofit fontScale="100000" lnSpcReduction="0"/>
          </a:bodyPr>
          <a:lstStyle>
            <a:lvl1pPr marL="415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1050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685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2320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955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53" name="Numer slajdu"/>
          <p:cNvSpPr txBox="1"/>
          <p:nvPr>
            <p:ph type="sldNum" sz="quarter" idx="2"/>
          </p:nvPr>
        </p:nvSpPr>
        <p:spPr>
          <a:xfrm>
            <a:off x="7970571" y="8720666"/>
            <a:ext cx="306392" cy="309035"/>
          </a:xfrm>
          <a:prstGeom prst="rect">
            <a:avLst/>
          </a:prstGeom>
        </p:spPr>
        <p:txBody>
          <a:bodyPr wrap="none" lIns="33866" tIns="33866" rIns="33866" bIns="33866" anchor="t"/>
          <a:lstStyle>
            <a:lvl1pPr algn="ctr" defTabSz="550333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kst tytułowy"/>
          <p:cNvSpPr txBox="1"/>
          <p:nvPr>
            <p:ph type="title"/>
          </p:nvPr>
        </p:nvSpPr>
        <p:spPr>
          <a:xfrm>
            <a:off x="1155699" y="-1"/>
            <a:ext cx="13931901" cy="4622801"/>
          </a:xfrm>
          <a:prstGeom prst="rect">
            <a:avLst/>
          </a:prstGeom>
        </p:spPr>
        <p:txBody>
          <a:bodyPr lIns="0" tIns="0" rIns="0" bIns="0" anchor="b"/>
          <a:lstStyle/>
          <a:p>
            <a:pPr/>
            <a:r>
              <a:t>Tekst tytułowy</a:t>
            </a:r>
          </a:p>
        </p:txBody>
      </p:sp>
      <p:sp>
        <p:nvSpPr>
          <p:cNvPr id="361" name="Treść - poziom 1…"/>
          <p:cNvSpPr txBox="1"/>
          <p:nvPr>
            <p:ph type="body" idx="1"/>
          </p:nvPr>
        </p:nvSpPr>
        <p:spPr>
          <a:xfrm>
            <a:off x="1155699" y="4711700"/>
            <a:ext cx="13931901" cy="44323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62" name="Numer slajdu"/>
          <p:cNvSpPr txBox="1"/>
          <p:nvPr>
            <p:ph type="sldNum" sz="quarter" idx="2"/>
          </p:nvPr>
        </p:nvSpPr>
        <p:spPr>
          <a:xfrm>
            <a:off x="11650133" y="8231716"/>
            <a:ext cx="3793067" cy="486834"/>
          </a:xfrm>
          <a:prstGeom prst="rect">
            <a:avLst/>
          </a:prstGeom>
        </p:spPr>
        <p:txBody>
          <a:bodyPr lIns="60956" tIns="60956" rIns="60956" bIns="60956"/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kst tytułowy"/>
          <p:cNvSpPr txBox="1"/>
          <p:nvPr>
            <p:ph type="title"/>
          </p:nvPr>
        </p:nvSpPr>
        <p:spPr>
          <a:xfrm>
            <a:off x="2898775" y="1142999"/>
            <a:ext cx="10448926" cy="3467101"/>
          </a:xfrm>
          <a:prstGeom prst="rect">
            <a:avLst/>
          </a:prstGeom>
        </p:spPr>
        <p:txBody>
          <a:bodyPr lIns="0" tIns="0" rIns="0" bIns="0" anchor="b"/>
          <a:lstStyle>
            <a:lvl1pPr defTabSz="511968"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370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 defTabSz="511968">
              <a:spcBef>
                <a:spcPts val="0"/>
              </a:spcBef>
              <a:buSzTx/>
              <a:buNone/>
              <a:defRPr sz="3000"/>
            </a:lvl1pPr>
            <a:lvl2pPr marL="0" indent="0" algn="ctr" defTabSz="511968">
              <a:spcBef>
                <a:spcPts val="0"/>
              </a:spcBef>
              <a:buSzTx/>
              <a:buNone/>
              <a:defRPr sz="3000"/>
            </a:lvl2pPr>
            <a:lvl3pPr marL="0" indent="0" algn="ctr" defTabSz="511968">
              <a:spcBef>
                <a:spcPts val="0"/>
              </a:spcBef>
              <a:buSzTx/>
              <a:buNone/>
              <a:defRPr sz="3000"/>
            </a:lvl3pPr>
            <a:lvl4pPr marL="0" indent="0" algn="ctr" defTabSz="511968">
              <a:spcBef>
                <a:spcPts val="0"/>
              </a:spcBef>
              <a:buSzTx/>
              <a:buNone/>
              <a:defRPr sz="3000"/>
            </a:lvl4pPr>
            <a:lvl5pPr marL="0" indent="0" algn="ctr" defTabSz="511968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71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45719" tIns="45719" rIns="45719" bIns="45719"/>
          <a:lstStyle>
            <a:lvl1pPr defTabSz="428625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Tekst tytułowy"/>
          <p:cNvSpPr txBox="1"/>
          <p:nvPr>
            <p:ph type="title"/>
          </p:nvPr>
        </p:nvSpPr>
        <p:spPr>
          <a:xfrm>
            <a:off x="1185333" y="1532466"/>
            <a:ext cx="13885335" cy="3098801"/>
          </a:xfrm>
          <a:prstGeom prst="rect">
            <a:avLst/>
          </a:prstGeom>
        </p:spPr>
        <p:txBody>
          <a:bodyPr lIns="33866" tIns="33866" rIns="33866" bIns="33866" anchor="b">
            <a:normAutofit fontScale="100000" lnSpcReduction="0"/>
          </a:bodyPr>
          <a:lstStyle>
            <a:lvl1pPr defTabSz="550333">
              <a:defRPr sz="7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379" name="Treść - poziom 1…"/>
          <p:cNvSpPr txBox="1"/>
          <p:nvPr>
            <p:ph type="body" sz="quarter" idx="1"/>
          </p:nvPr>
        </p:nvSpPr>
        <p:spPr>
          <a:xfrm>
            <a:off x="1185333" y="4715933"/>
            <a:ext cx="13885335" cy="1058334"/>
          </a:xfrm>
          <a:prstGeom prst="rect">
            <a:avLst/>
          </a:prstGeom>
        </p:spPr>
        <p:txBody>
          <a:bodyPr lIns="33866" tIns="33866" rIns="33866" bIns="33866" anchor="t">
            <a:normAutofit fontScale="100000" lnSpcReduction="0"/>
          </a:bodyPr>
          <a:lstStyle>
            <a:lvl1pPr marL="0" indent="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80" name="Numer slajdu"/>
          <p:cNvSpPr txBox="1"/>
          <p:nvPr>
            <p:ph type="sldNum" sz="quarter" idx="2"/>
          </p:nvPr>
        </p:nvSpPr>
        <p:spPr>
          <a:xfrm>
            <a:off x="7970571" y="8720666"/>
            <a:ext cx="306392" cy="309035"/>
          </a:xfrm>
          <a:prstGeom prst="rect">
            <a:avLst/>
          </a:prstGeom>
        </p:spPr>
        <p:txBody>
          <a:bodyPr wrap="none" lIns="33866" tIns="33866" rIns="33866" bIns="33866" anchor="t"/>
          <a:lstStyle>
            <a:lvl1pPr algn="ctr" defTabSz="550333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ekst tytułowy"/>
          <p:cNvSpPr txBox="1"/>
          <p:nvPr>
            <p:ph type="title"/>
          </p:nvPr>
        </p:nvSpPr>
        <p:spPr>
          <a:xfrm>
            <a:off x="1155699" y="1536699"/>
            <a:ext cx="13931901" cy="3086101"/>
          </a:xfrm>
          <a:prstGeom prst="rect">
            <a:avLst/>
          </a:prstGeom>
        </p:spPr>
        <p:txBody>
          <a:bodyPr anchor="b"/>
          <a:lstStyle/>
          <a:p>
            <a:pPr/>
            <a:r>
              <a:t>Tekst tytułowy</a:t>
            </a:r>
          </a:p>
        </p:txBody>
      </p:sp>
      <p:sp>
        <p:nvSpPr>
          <p:cNvPr id="388" name="Treść - poziom 1…"/>
          <p:cNvSpPr txBox="1"/>
          <p:nvPr>
            <p:ph type="body" sz="quarter" idx="1"/>
          </p:nvPr>
        </p:nvSpPr>
        <p:spPr>
          <a:xfrm>
            <a:off x="1155699" y="4711700"/>
            <a:ext cx="13931901" cy="105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89" name="Numer slajdu"/>
          <p:cNvSpPr txBox="1"/>
          <p:nvPr>
            <p:ph type="sldNum" sz="quarter" idx="2"/>
          </p:nvPr>
        </p:nvSpPr>
        <p:spPr>
          <a:xfrm>
            <a:off x="7960783" y="8686800"/>
            <a:ext cx="317501" cy="342900"/>
          </a:xfrm>
          <a:prstGeom prst="rect">
            <a:avLst/>
          </a:prstGeom>
        </p:spPr>
        <p:txBody>
          <a:bodyPr wrap="none" lIns="50800" tIns="50800" rIns="50800" bIns="50800" anchor="t"/>
          <a:lstStyle>
            <a:lvl1pPr algn="ctr" defTabSz="546100">
              <a:defRPr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kst tytułowy"/>
          <p:cNvSpPr txBox="1"/>
          <p:nvPr>
            <p:ph type="title"/>
          </p:nvPr>
        </p:nvSpPr>
        <p:spPr>
          <a:xfrm>
            <a:off x="2641598" y="122766"/>
            <a:ext cx="10972803" cy="2010834"/>
          </a:xfrm>
          <a:prstGeom prst="rect">
            <a:avLst/>
          </a:prstGeom>
        </p:spPr>
        <p:txBody>
          <a:bodyPr lIns="60958" tIns="60958" rIns="60958" bIns="60958">
            <a:normAutofit fontScale="100000" lnSpcReduction="0"/>
          </a:bodyPr>
          <a:lstStyle>
            <a:lvl1pPr defTabSz="457200">
              <a:defRPr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397" name="Treść - poziom 1…"/>
          <p:cNvSpPr txBox="1"/>
          <p:nvPr>
            <p:ph type="body" idx="1"/>
          </p:nvPr>
        </p:nvSpPr>
        <p:spPr>
          <a:xfrm>
            <a:off x="2641598" y="2133600"/>
            <a:ext cx="10972803" cy="7010400"/>
          </a:xfrm>
          <a:prstGeom prst="rect">
            <a:avLst/>
          </a:prstGeom>
        </p:spPr>
        <p:txBody>
          <a:bodyPr lIns="60958" tIns="60958" rIns="60958" bIns="60958" anchor="t">
            <a:normAutofit fontScale="100000" lnSpcReduction="0"/>
          </a:bodyPr>
          <a:lstStyle>
            <a:lvl1pPr marL="428624" indent="-428624" defTabSz="457200">
              <a:spcBef>
                <a:spcPts val="700"/>
              </a:spcBef>
              <a:buSzPct val="100000"/>
              <a:buFont typeface="Arial"/>
              <a:defRPr sz="4000">
                <a:latin typeface="Calibri"/>
                <a:ea typeface="Calibri"/>
                <a:cs typeface="Calibri"/>
                <a:sym typeface="Calibri"/>
              </a:defRPr>
            </a:lvl1pPr>
            <a:lvl2pPr marL="865414" indent="-408214" defTabSz="457200">
              <a:spcBef>
                <a:spcPts val="700"/>
              </a:spcBef>
              <a:buSzPct val="100000"/>
              <a:buFont typeface="Arial"/>
              <a:buChar char="–"/>
              <a:defRPr sz="4000">
                <a:latin typeface="Calibri"/>
                <a:ea typeface="Calibri"/>
                <a:cs typeface="Calibri"/>
                <a:sym typeface="Calibri"/>
              </a:defRPr>
            </a:lvl2pPr>
            <a:lvl3pPr marL="1295400" indent="-381000" defTabSz="457200">
              <a:spcBef>
                <a:spcPts val="700"/>
              </a:spcBef>
              <a:buSzPct val="100000"/>
              <a:buFont typeface="Arial"/>
              <a:defRPr sz="4000">
                <a:latin typeface="Calibri"/>
                <a:ea typeface="Calibri"/>
                <a:cs typeface="Calibri"/>
                <a:sym typeface="Calibri"/>
              </a:defRPr>
            </a:lvl3pPr>
            <a:lvl4pPr marL="1828800" indent="-457200" defTabSz="457200">
              <a:spcBef>
                <a:spcPts val="700"/>
              </a:spcBef>
              <a:buSzPct val="100000"/>
              <a:buFont typeface="Arial"/>
              <a:buChar char="–"/>
              <a:defRPr sz="4000">
                <a:latin typeface="Calibri"/>
                <a:ea typeface="Calibri"/>
                <a:cs typeface="Calibri"/>
                <a:sym typeface="Calibri"/>
              </a:defRPr>
            </a:lvl4pPr>
            <a:lvl5pPr marL="2286000" indent="-457200" defTabSz="457200">
              <a:spcBef>
                <a:spcPts val="700"/>
              </a:spcBef>
              <a:buSzPct val="100000"/>
              <a:buFont typeface="Arial"/>
              <a:buChar char="»"/>
              <a:defRPr sz="40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98" name="Numer slajdu"/>
          <p:cNvSpPr txBox="1"/>
          <p:nvPr>
            <p:ph type="sldNum" sz="quarter" idx="2"/>
          </p:nvPr>
        </p:nvSpPr>
        <p:spPr>
          <a:xfrm>
            <a:off x="10769600" y="8536940"/>
            <a:ext cx="2844800" cy="36321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ekst tytułowy"/>
          <p:cNvSpPr txBox="1"/>
          <p:nvPr>
            <p:ph type="title"/>
          </p:nvPr>
        </p:nvSpPr>
        <p:spPr>
          <a:xfrm>
            <a:off x="1126066" y="237066"/>
            <a:ext cx="14003868" cy="1524001"/>
          </a:xfrm>
          <a:prstGeom prst="rect">
            <a:avLst/>
          </a:prstGeom>
        </p:spPr>
        <p:txBody>
          <a:bodyPr lIns="33866" tIns="33866" rIns="33866" bIns="33866">
            <a:normAutofit fontScale="100000" lnSpcReduction="0"/>
          </a:bodyPr>
          <a:lstStyle>
            <a:lvl1pPr defTabSz="550333">
              <a:defRPr sz="7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406" name="Treść - poziom 1…"/>
          <p:cNvSpPr txBox="1"/>
          <p:nvPr>
            <p:ph type="body" idx="1"/>
          </p:nvPr>
        </p:nvSpPr>
        <p:spPr>
          <a:xfrm>
            <a:off x="1126066" y="2099733"/>
            <a:ext cx="14003868" cy="6197601"/>
          </a:xfrm>
          <a:prstGeom prst="rect">
            <a:avLst/>
          </a:prstGeom>
        </p:spPr>
        <p:txBody>
          <a:bodyPr lIns="33866" tIns="33866" rIns="33866" bIns="33866">
            <a:normAutofit fontScale="100000" lnSpcReduction="0"/>
          </a:bodyPr>
          <a:lstStyle>
            <a:lvl1pPr marL="390769" indent="-390769" defTabSz="550333">
              <a:spcBef>
                <a:spcPts val="3900"/>
              </a:spcBef>
              <a:buSzPct val="75000"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1025769" indent="-390769" defTabSz="550333">
              <a:spcBef>
                <a:spcPts val="3900"/>
              </a:spcBef>
              <a:buSzPct val="75000"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660769" indent="-390769" defTabSz="550333">
              <a:spcBef>
                <a:spcPts val="3900"/>
              </a:spcBef>
              <a:buSzPct val="75000"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2295769" indent="-390769" defTabSz="550333">
              <a:spcBef>
                <a:spcPts val="3900"/>
              </a:spcBef>
              <a:buSzPct val="75000"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930769" indent="-390769" defTabSz="550333">
              <a:spcBef>
                <a:spcPts val="3900"/>
              </a:spcBef>
              <a:buSzPct val="75000"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07" name="Numer slajdu"/>
          <p:cNvSpPr txBox="1"/>
          <p:nvPr>
            <p:ph type="sldNum" sz="quarter" idx="2"/>
          </p:nvPr>
        </p:nvSpPr>
        <p:spPr>
          <a:xfrm>
            <a:off x="7970571" y="8720666"/>
            <a:ext cx="306392" cy="309035"/>
          </a:xfrm>
          <a:prstGeom prst="rect">
            <a:avLst/>
          </a:prstGeom>
        </p:spPr>
        <p:txBody>
          <a:bodyPr wrap="none" lIns="33866" tIns="33866" rIns="33866" bIns="33866" anchor="t"/>
          <a:lstStyle>
            <a:lvl1pPr algn="ctr" defTabSz="550333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ekst tytułowy"/>
          <p:cNvSpPr txBox="1"/>
          <p:nvPr>
            <p:ph type="title"/>
          </p:nvPr>
        </p:nvSpPr>
        <p:spPr>
          <a:xfrm>
            <a:off x="2898774" y="1142999"/>
            <a:ext cx="10448928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200"/>
            </a:lvl1pPr>
          </a:lstStyle>
          <a:p>
            <a:pPr/>
            <a:r>
              <a:t>Tekst tytułowy</a:t>
            </a:r>
          </a:p>
        </p:txBody>
      </p:sp>
      <p:sp>
        <p:nvSpPr>
          <p:cNvPr id="415" name="Treść - poziom 1…"/>
          <p:cNvSpPr txBox="1"/>
          <p:nvPr>
            <p:ph type="body" sz="quarter" idx="1"/>
          </p:nvPr>
        </p:nvSpPr>
        <p:spPr>
          <a:xfrm>
            <a:off x="2898774" y="4676775"/>
            <a:ext cx="10448928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16" name="Numer slajdu"/>
          <p:cNvSpPr txBox="1"/>
          <p:nvPr>
            <p:ph type="sldNum" sz="quarter" idx="2"/>
          </p:nvPr>
        </p:nvSpPr>
        <p:spPr>
          <a:xfrm>
            <a:off x="10769600" y="7315200"/>
            <a:ext cx="2844800" cy="3683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unktor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Tekst tytułowy"/>
          <p:cNvSpPr txBox="1"/>
          <p:nvPr>
            <p:ph type="title"/>
          </p:nvPr>
        </p:nvSpPr>
        <p:spPr>
          <a:xfrm>
            <a:off x="1126066" y="237066"/>
            <a:ext cx="14003869" cy="1524001"/>
          </a:xfrm>
          <a:prstGeom prst="rect">
            <a:avLst/>
          </a:prstGeom>
        </p:spPr>
        <p:txBody>
          <a:bodyPr lIns="33866" tIns="33866" rIns="33866" bIns="33866">
            <a:normAutofit fontScale="100000" lnSpcReduction="0"/>
          </a:bodyPr>
          <a:lstStyle>
            <a:lvl1pPr defTabSz="550333">
              <a:defRPr sz="7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424" name="Treść - poziom 1…"/>
          <p:cNvSpPr txBox="1"/>
          <p:nvPr>
            <p:ph type="body" idx="1"/>
          </p:nvPr>
        </p:nvSpPr>
        <p:spPr>
          <a:xfrm>
            <a:off x="1126066" y="2099733"/>
            <a:ext cx="14003869" cy="6197601"/>
          </a:xfrm>
          <a:prstGeom prst="rect">
            <a:avLst/>
          </a:prstGeom>
        </p:spPr>
        <p:txBody>
          <a:bodyPr lIns="33866" tIns="33866" rIns="33866" bIns="33866">
            <a:normAutofit fontScale="100000" lnSpcReduction="0"/>
          </a:bodyPr>
          <a:lstStyle>
            <a:lvl1pPr marL="415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1050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685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2320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955192" indent="-415192" defTabSz="550333">
              <a:spcBef>
                <a:spcPts val="3900"/>
              </a:spcBef>
              <a:buSzPct val="75000"/>
              <a:defRPr sz="3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25" name="Numer slajdu"/>
          <p:cNvSpPr txBox="1"/>
          <p:nvPr>
            <p:ph type="sldNum" sz="quarter" idx="2"/>
          </p:nvPr>
        </p:nvSpPr>
        <p:spPr>
          <a:xfrm>
            <a:off x="7970571" y="8720666"/>
            <a:ext cx="306392" cy="309035"/>
          </a:xfrm>
          <a:prstGeom prst="rect">
            <a:avLst/>
          </a:prstGeom>
        </p:spPr>
        <p:txBody>
          <a:bodyPr wrap="none" lIns="33866" tIns="33866" rIns="33866" bIns="33866" anchor="t"/>
          <a:lstStyle>
            <a:lvl1pPr algn="ctr" defTabSz="550333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Tekst tytułowy"/>
          <p:cNvSpPr txBox="1"/>
          <p:nvPr>
            <p:ph type="title"/>
          </p:nvPr>
        </p:nvSpPr>
        <p:spPr>
          <a:xfrm>
            <a:off x="2898774" y="-1"/>
            <a:ext cx="10448928" cy="4610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200"/>
            </a:lvl1pPr>
          </a:lstStyle>
          <a:p>
            <a:pPr/>
            <a:r>
              <a:t>Tekst tytułowy</a:t>
            </a:r>
          </a:p>
        </p:txBody>
      </p:sp>
      <p:sp>
        <p:nvSpPr>
          <p:cNvPr id="433" name="Treść - poziom 1…"/>
          <p:cNvSpPr txBox="1"/>
          <p:nvPr>
            <p:ph type="body" sz="half" idx="1"/>
          </p:nvPr>
        </p:nvSpPr>
        <p:spPr>
          <a:xfrm>
            <a:off x="2898774" y="4676775"/>
            <a:ext cx="10448928" cy="4467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34" name="Numer slajdu"/>
          <p:cNvSpPr txBox="1"/>
          <p:nvPr>
            <p:ph type="sldNum" sz="quarter" idx="2"/>
          </p:nvPr>
        </p:nvSpPr>
        <p:spPr>
          <a:xfrm>
            <a:off x="11650133" y="8231716"/>
            <a:ext cx="3793067" cy="486834"/>
          </a:xfrm>
          <a:prstGeom prst="rect">
            <a:avLst/>
          </a:prstGeom>
        </p:spPr>
        <p:txBody>
          <a:bodyPr lIns="60956" tIns="60956" rIns="60956" bIns="60956"/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Tekst tytułowy"/>
          <p:cNvSpPr txBox="1"/>
          <p:nvPr>
            <p:ph type="title"/>
          </p:nvPr>
        </p:nvSpPr>
        <p:spPr>
          <a:xfrm>
            <a:off x="1117599" y="486833"/>
            <a:ext cx="14020801" cy="1767418"/>
          </a:xfrm>
          <a:prstGeom prst="rect">
            <a:avLst/>
          </a:prstGeom>
        </p:spPr>
        <p:txBody>
          <a:bodyPr lIns="60959" tIns="60959" rIns="60959" bIns="60959">
            <a:normAutofit fontScale="100000" lnSpcReduction="0"/>
          </a:bodyPr>
          <a:lstStyle>
            <a:lvl1pPr algn="l" defTabSz="1219200">
              <a:lnSpc>
                <a:spcPct val="90000"/>
              </a:lnSpc>
              <a:defRPr sz="5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442" name="Treść - poziom 1…"/>
          <p:cNvSpPr txBox="1"/>
          <p:nvPr>
            <p:ph type="body" idx="1"/>
          </p:nvPr>
        </p:nvSpPr>
        <p:spPr>
          <a:xfrm>
            <a:off x="1117599" y="2434166"/>
            <a:ext cx="14020801" cy="5801785"/>
          </a:xfrm>
          <a:prstGeom prst="rect">
            <a:avLst/>
          </a:prstGeom>
        </p:spPr>
        <p:txBody>
          <a:bodyPr lIns="60959" tIns="60959" rIns="60959" bIns="60959" anchor="t">
            <a:normAutofit fontScale="100000" lnSpcReduction="0"/>
          </a:bodyPr>
          <a:lstStyle>
            <a:lvl1pPr marL="293914" indent="-293914" defTabSz="1219200">
              <a:lnSpc>
                <a:spcPct val="90000"/>
              </a:lnSpc>
              <a:spcBef>
                <a:spcPts val="1300"/>
              </a:spcBef>
              <a:buSzPct val="100000"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800100" indent="-342900" defTabSz="1219200">
              <a:lnSpc>
                <a:spcPct val="90000"/>
              </a:lnSpc>
              <a:spcBef>
                <a:spcPts val="1300"/>
              </a:spcBef>
              <a:buSzPct val="100000"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25879" indent="-411479" defTabSz="1219200">
              <a:lnSpc>
                <a:spcPct val="90000"/>
              </a:lnSpc>
              <a:spcBef>
                <a:spcPts val="1300"/>
              </a:spcBef>
              <a:buSzPct val="100000"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indent="-457200" defTabSz="1219200">
              <a:lnSpc>
                <a:spcPct val="90000"/>
              </a:lnSpc>
              <a:spcBef>
                <a:spcPts val="1300"/>
              </a:spcBef>
              <a:buSzPct val="100000"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indent="-457200" defTabSz="1219200">
              <a:lnSpc>
                <a:spcPct val="90000"/>
              </a:lnSpc>
              <a:spcBef>
                <a:spcPts val="1300"/>
              </a:spcBef>
              <a:buSzPct val="100000"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43" name="Numer slajdu"/>
          <p:cNvSpPr txBox="1"/>
          <p:nvPr>
            <p:ph type="sldNum" sz="quarter" idx="2"/>
          </p:nvPr>
        </p:nvSpPr>
        <p:spPr>
          <a:xfrm>
            <a:off x="14790658" y="8536940"/>
            <a:ext cx="347742" cy="363221"/>
          </a:xfrm>
          <a:prstGeom prst="rect">
            <a:avLst/>
          </a:prstGeom>
        </p:spPr>
        <p:txBody>
          <a:bodyPr wrap="none" lIns="60959" tIns="60959" rIns="60959" bIns="60959"/>
          <a:lstStyle>
            <a:lvl1pPr defTabSz="1219200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ekst tytułowy"/>
          <p:cNvSpPr txBox="1"/>
          <p:nvPr>
            <p:ph type="title"/>
          </p:nvPr>
        </p:nvSpPr>
        <p:spPr>
          <a:xfrm>
            <a:off x="1155699" y="1536699"/>
            <a:ext cx="13931901" cy="3086101"/>
          </a:xfrm>
          <a:prstGeom prst="rect">
            <a:avLst/>
          </a:prstGeom>
        </p:spPr>
        <p:txBody>
          <a:bodyPr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451" name="Treść - poziom 1…"/>
          <p:cNvSpPr txBox="1"/>
          <p:nvPr>
            <p:ph type="body" sz="quarter" idx="1"/>
          </p:nvPr>
        </p:nvSpPr>
        <p:spPr>
          <a:xfrm>
            <a:off x="1155699" y="4711700"/>
            <a:ext cx="13931901" cy="105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52" name="Numer slajdu"/>
          <p:cNvSpPr txBox="1"/>
          <p:nvPr>
            <p:ph type="sldNum" sz="quarter" idx="2"/>
          </p:nvPr>
        </p:nvSpPr>
        <p:spPr>
          <a:xfrm>
            <a:off x="7960783" y="8686800"/>
            <a:ext cx="317501" cy="342900"/>
          </a:xfrm>
          <a:prstGeom prst="rect">
            <a:avLst/>
          </a:prstGeom>
        </p:spPr>
        <p:txBody>
          <a:bodyPr wrap="none" lIns="50800" tIns="50800" rIns="50800" bIns="50800" anchor="t"/>
          <a:lstStyle>
            <a:lvl1pPr algn="ctr" defTabSz="546100">
              <a:defRPr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ekst tytułowy"/>
          <p:cNvSpPr txBox="1"/>
          <p:nvPr>
            <p:ph type="title"/>
          </p:nvPr>
        </p:nvSpPr>
        <p:spPr>
          <a:xfrm>
            <a:off x="1118070" y="1432658"/>
            <a:ext cx="14026695" cy="617706"/>
          </a:xfrm>
          <a:prstGeom prst="rect">
            <a:avLst/>
          </a:prstGeom>
        </p:spPr>
        <p:txBody>
          <a:bodyPr lIns="49177" tIns="49177" rIns="49177" bIns="49177">
            <a:normAutofit fontScale="100000" lnSpcReduction="0"/>
          </a:bodyPr>
          <a:lstStyle>
            <a:lvl1pPr defTabSz="1219788">
              <a:lnSpc>
                <a:spcPct val="90000"/>
              </a:lnSpc>
              <a:defRPr spc="508" sz="6000">
                <a:latin typeface="Oswald Regular"/>
                <a:ea typeface="Oswald Regular"/>
                <a:cs typeface="Oswald Regular"/>
                <a:sym typeface="Oswald Regular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460" name="Numer slajdu"/>
          <p:cNvSpPr txBox="1"/>
          <p:nvPr>
            <p:ph type="sldNum" sz="quarter" idx="2"/>
          </p:nvPr>
        </p:nvSpPr>
        <p:spPr>
          <a:xfrm>
            <a:off x="7857066" y="7360355"/>
            <a:ext cx="3793068" cy="370922"/>
          </a:xfrm>
          <a:prstGeom prst="rect">
            <a:avLst/>
          </a:prstGeom>
        </p:spPr>
        <p:txBody>
          <a:bodyPr wrap="none" lIns="49177" tIns="49177" rIns="49177" bIns="49177"/>
          <a:lstStyle>
            <a:lvl1pPr defTabSz="1290825">
              <a:defRPr sz="14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Tekst tytułowy"/>
          <p:cNvSpPr txBox="1"/>
          <p:nvPr>
            <p:ph type="title"/>
          </p:nvPr>
        </p:nvSpPr>
        <p:spPr>
          <a:xfrm>
            <a:off x="2898775" y="1142999"/>
            <a:ext cx="10448926" cy="34671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468" name="Treść - poziom 1…"/>
          <p:cNvSpPr txBox="1"/>
          <p:nvPr>
            <p:ph type="body" sz="quarter" idx="1"/>
          </p:nvPr>
        </p:nvSpPr>
        <p:spPr>
          <a:xfrm>
            <a:off x="2898775" y="4676775"/>
            <a:ext cx="10448926" cy="25050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69" name="Numer slajdu"/>
          <p:cNvSpPr txBox="1"/>
          <p:nvPr>
            <p:ph type="sldNum" sz="quarter" idx="2"/>
          </p:nvPr>
        </p:nvSpPr>
        <p:spPr>
          <a:xfrm>
            <a:off x="10769600" y="7167483"/>
            <a:ext cx="2844800" cy="294640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4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kst tytułowy"/>
          <p:cNvSpPr txBox="1"/>
          <p:nvPr>
            <p:ph type="title"/>
          </p:nvPr>
        </p:nvSpPr>
        <p:spPr>
          <a:xfrm>
            <a:off x="2898775" y="0"/>
            <a:ext cx="10448926" cy="461010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400"/>
            </a:lvl1pPr>
          </a:lstStyle>
          <a:p>
            <a:pPr/>
            <a:r>
              <a:t>Tekst tytułowy</a:t>
            </a:r>
          </a:p>
        </p:txBody>
      </p:sp>
      <p:sp>
        <p:nvSpPr>
          <p:cNvPr id="477" name="Treść - poziom 1…"/>
          <p:cNvSpPr txBox="1"/>
          <p:nvPr>
            <p:ph type="body" sz="half" idx="1"/>
          </p:nvPr>
        </p:nvSpPr>
        <p:spPr>
          <a:xfrm>
            <a:off x="2898775" y="4676775"/>
            <a:ext cx="10448926" cy="446722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78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Tekst tytułowy"/>
          <p:cNvSpPr txBox="1"/>
          <p:nvPr>
            <p:ph type="title"/>
          </p:nvPr>
        </p:nvSpPr>
        <p:spPr>
          <a:xfrm>
            <a:off x="1118069" y="1432658"/>
            <a:ext cx="14026695" cy="617706"/>
          </a:xfrm>
          <a:prstGeom prst="rect">
            <a:avLst/>
          </a:prstGeom>
        </p:spPr>
        <p:txBody>
          <a:bodyPr lIns="49177" tIns="49177" rIns="49177" bIns="49177">
            <a:normAutofit fontScale="100000" lnSpcReduction="0"/>
          </a:bodyPr>
          <a:lstStyle>
            <a:lvl1pPr defTabSz="1219788">
              <a:lnSpc>
                <a:spcPct val="90000"/>
              </a:lnSpc>
              <a:defRPr spc="525" sz="6200">
                <a:latin typeface="Oswald Regular"/>
                <a:ea typeface="Oswald Regular"/>
                <a:cs typeface="Oswald Regular"/>
                <a:sym typeface="Oswald Regular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486" name="Numer slajdu"/>
          <p:cNvSpPr txBox="1"/>
          <p:nvPr>
            <p:ph type="sldNum" sz="quarter" idx="2"/>
          </p:nvPr>
        </p:nvSpPr>
        <p:spPr>
          <a:xfrm>
            <a:off x="7857066" y="7360355"/>
            <a:ext cx="3793068" cy="370922"/>
          </a:xfrm>
          <a:prstGeom prst="rect">
            <a:avLst/>
          </a:prstGeom>
        </p:spPr>
        <p:txBody>
          <a:bodyPr wrap="none" lIns="49177" tIns="49177" rIns="49177" bIns="49177"/>
          <a:lstStyle>
            <a:lvl1pPr defTabSz="1290825">
              <a:defRPr sz="14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Tekst tytułowy"/>
          <p:cNvSpPr txBox="1"/>
          <p:nvPr>
            <p:ph type="title"/>
          </p:nvPr>
        </p:nvSpPr>
        <p:spPr>
          <a:xfrm>
            <a:off x="1185332" y="1532466"/>
            <a:ext cx="13885335" cy="3098801"/>
          </a:xfrm>
          <a:prstGeom prst="rect">
            <a:avLst/>
          </a:prstGeom>
        </p:spPr>
        <p:txBody>
          <a:bodyPr lIns="33866" tIns="33866" rIns="33866" bIns="33866" anchor="b">
            <a:normAutofit fontScale="100000" lnSpcReduction="0"/>
          </a:bodyPr>
          <a:lstStyle>
            <a:lvl1pPr defTabSz="550333">
              <a:defRPr sz="7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494" name="Treść - poziom 1…"/>
          <p:cNvSpPr txBox="1"/>
          <p:nvPr>
            <p:ph type="body" sz="quarter" idx="1"/>
          </p:nvPr>
        </p:nvSpPr>
        <p:spPr>
          <a:xfrm>
            <a:off x="1185332" y="4715933"/>
            <a:ext cx="13885335" cy="1058334"/>
          </a:xfrm>
          <a:prstGeom prst="rect">
            <a:avLst/>
          </a:prstGeom>
        </p:spPr>
        <p:txBody>
          <a:bodyPr lIns="33866" tIns="33866" rIns="33866" bIns="33866" anchor="t">
            <a:normAutofit fontScale="100000" lnSpcReduction="0"/>
          </a:bodyPr>
          <a:lstStyle>
            <a:lvl1pPr marL="0" indent="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550333">
              <a:spcBef>
                <a:spcPts val="0"/>
              </a:spcBef>
              <a:buSzTx/>
              <a:buNone/>
              <a:defRPr sz="2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95" name="Numer slajdu"/>
          <p:cNvSpPr txBox="1"/>
          <p:nvPr>
            <p:ph type="sldNum" sz="quarter" idx="2"/>
          </p:nvPr>
        </p:nvSpPr>
        <p:spPr>
          <a:xfrm>
            <a:off x="7970571" y="8720666"/>
            <a:ext cx="306392" cy="309035"/>
          </a:xfrm>
          <a:prstGeom prst="rect">
            <a:avLst/>
          </a:prstGeom>
        </p:spPr>
        <p:txBody>
          <a:bodyPr wrap="none" lIns="33866" tIns="33866" rIns="33866" bIns="33866" anchor="t"/>
          <a:lstStyle>
            <a:lvl1pPr algn="ctr" defTabSz="550333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(na środk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Tekst tytułowy"/>
          <p:cNvSpPr txBox="1"/>
          <p:nvPr>
            <p:ph type="title"/>
          </p:nvPr>
        </p:nvSpPr>
        <p:spPr>
          <a:xfrm>
            <a:off x="2908767" y="3407219"/>
            <a:ext cx="10438467" cy="232956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 defTabSz="550333">
              <a:defRPr sz="7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503" name="Numer slajdu"/>
          <p:cNvSpPr txBox="1"/>
          <p:nvPr>
            <p:ph type="sldNum" sz="quarter" idx="2"/>
          </p:nvPr>
        </p:nvSpPr>
        <p:spPr>
          <a:xfrm>
            <a:off x="11478598" y="7419814"/>
            <a:ext cx="171537" cy="172828"/>
          </a:xfrm>
          <a:prstGeom prst="rect">
            <a:avLst/>
          </a:prstGeom>
        </p:spPr>
        <p:txBody>
          <a:bodyPr wrap="none" lIns="22913" tIns="22913" rIns="22913" bIns="22913"/>
          <a:lstStyle>
            <a:lvl1pPr defTabSz="550333">
              <a:defRPr sz="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Tekst tytułowy"/>
          <p:cNvSpPr txBox="1"/>
          <p:nvPr>
            <p:ph type="title"/>
          </p:nvPr>
        </p:nvSpPr>
        <p:spPr>
          <a:xfrm>
            <a:off x="2838348" y="2256164"/>
            <a:ext cx="10579302" cy="2360993"/>
          </a:xfrm>
          <a:prstGeom prst="rect">
            <a:avLst/>
          </a:prstGeom>
        </p:spPr>
        <p:txBody>
          <a:bodyPr lIns="25802" tIns="25802" rIns="25802" bIns="25802" anchor="b">
            <a:normAutofit fontScale="100000" lnSpcReduction="0"/>
          </a:bodyPr>
          <a:lstStyle>
            <a:lvl1pPr defTabSz="550332">
              <a:defRPr sz="7200"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/>
            <a:r>
              <a:t>Tekst tytułowy</a:t>
            </a:r>
          </a:p>
        </p:txBody>
      </p:sp>
      <p:sp>
        <p:nvSpPr>
          <p:cNvPr id="511" name="Treść - poziom 1…"/>
          <p:cNvSpPr txBox="1"/>
          <p:nvPr>
            <p:ph type="body" sz="quarter" idx="1"/>
          </p:nvPr>
        </p:nvSpPr>
        <p:spPr>
          <a:xfrm>
            <a:off x="2838348" y="4681662"/>
            <a:ext cx="10579302" cy="806352"/>
          </a:xfrm>
          <a:prstGeom prst="rect">
            <a:avLst/>
          </a:prstGeom>
        </p:spPr>
        <p:txBody>
          <a:bodyPr lIns="25802" tIns="25802" rIns="25802" bIns="25802" anchor="t">
            <a:normAutofit fontScale="100000" lnSpcReduction="0"/>
          </a:bodyPr>
          <a:lstStyle>
            <a:lvl1pPr marL="0" indent="0" algn="ctr" defTabSz="550332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550332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550332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550332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550332">
              <a:spcBef>
                <a:spcPts val="0"/>
              </a:spcBef>
              <a:buSzTx/>
              <a:buNone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512" name="Numer slajdu"/>
          <p:cNvSpPr txBox="1"/>
          <p:nvPr>
            <p:ph type="sldNum" sz="quarter" idx="2"/>
          </p:nvPr>
        </p:nvSpPr>
        <p:spPr>
          <a:xfrm>
            <a:off x="7993765" y="7732888"/>
            <a:ext cx="262019" cy="267505"/>
          </a:xfrm>
          <a:prstGeom prst="rect">
            <a:avLst/>
          </a:prstGeom>
        </p:spPr>
        <p:txBody>
          <a:bodyPr wrap="none" lIns="25802" tIns="25802" rIns="25802" bIns="25802" anchor="t"/>
          <a:lstStyle>
            <a:lvl1pPr algn="ctr" defTabSz="550332">
              <a:defRPr sz="1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rostokąt 3"/>
          <p:cNvSpPr/>
          <p:nvPr/>
        </p:nvSpPr>
        <p:spPr>
          <a:xfrm>
            <a:off x="12501073" y="1083033"/>
            <a:ext cx="3764390" cy="2892671"/>
          </a:xfrm>
          <a:prstGeom prst="rect">
            <a:avLst/>
          </a:prstGeom>
          <a:ln w="3175">
            <a:solidFill>
              <a:srgbClr val="ED302F"/>
            </a:solidFill>
            <a:miter lim="400000"/>
          </a:ln>
        </p:spPr>
        <p:txBody>
          <a:bodyPr lIns="25844" tIns="25844" rIns="25844" bIns="25844" anchor="ctr"/>
          <a:lstStyle/>
          <a:p>
            <a:pPr defTabSz="550333">
              <a:defRPr sz="20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520" name="pole tekstowe 4"/>
          <p:cNvSpPr txBox="1"/>
          <p:nvPr/>
        </p:nvSpPr>
        <p:spPr>
          <a:xfrm>
            <a:off x="13139927" y="2063906"/>
            <a:ext cx="2486682" cy="1042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844" tIns="25844" rIns="25844" bIns="25844" anchor="ctr">
            <a:spAutoFit/>
          </a:bodyPr>
          <a:lstStyle>
            <a:lvl1pPr defTabSz="550333">
              <a:defRPr sz="32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Strefa ochronna</a:t>
            </a:r>
          </a:p>
        </p:txBody>
      </p:sp>
      <p:sp>
        <p:nvSpPr>
          <p:cNvPr id="521" name="Numer slajdu"/>
          <p:cNvSpPr txBox="1"/>
          <p:nvPr>
            <p:ph type="sldNum" sz="quarter" idx="2"/>
          </p:nvPr>
        </p:nvSpPr>
        <p:spPr>
          <a:xfrm>
            <a:off x="7857066" y="7364788"/>
            <a:ext cx="3793068" cy="371512"/>
          </a:xfrm>
          <a:prstGeom prst="rect">
            <a:avLst/>
          </a:prstGeom>
        </p:spPr>
        <p:txBody>
          <a:bodyPr wrap="none" lIns="23259" tIns="23259" rIns="23259" bIns="23259"/>
          <a:lstStyle>
            <a:lvl1pPr defTabSz="550333">
              <a:defRPr sz="800">
                <a:solidFill>
                  <a:srgbClr val="000000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 tytułowy"/>
          <p:cNvSpPr txBox="1"/>
          <p:nvPr>
            <p:ph type="title"/>
          </p:nvPr>
        </p:nvSpPr>
        <p:spPr>
          <a:xfrm>
            <a:off x="1155700" y="227105"/>
            <a:ext cx="13931900" cy="2327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Tekst tytułowy</a:t>
            </a:r>
          </a:p>
        </p:txBody>
      </p:sp>
      <p:sp>
        <p:nvSpPr>
          <p:cNvPr id="3" name="Treść - poziom 1…"/>
          <p:cNvSpPr txBox="1"/>
          <p:nvPr>
            <p:ph type="body" idx="1"/>
          </p:nvPr>
        </p:nvSpPr>
        <p:spPr>
          <a:xfrm>
            <a:off x="1155700" y="2554194"/>
            <a:ext cx="13931900" cy="5800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" name="Numer slajdu"/>
          <p:cNvSpPr txBox="1"/>
          <p:nvPr>
            <p:ph type="sldNum" sz="quarter" idx="2"/>
          </p:nvPr>
        </p:nvSpPr>
        <p:spPr>
          <a:xfrm>
            <a:off x="11650133" y="8231716"/>
            <a:ext cx="3793067" cy="486834"/>
          </a:xfrm>
          <a:prstGeom prst="rect">
            <a:avLst/>
          </a:prstGeom>
          <a:ln w="12700">
            <a:miter lim="400000"/>
          </a:ln>
        </p:spPr>
        <p:txBody>
          <a:bodyPr lIns="60958" tIns="60958" rIns="60958" bIns="60958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transition xmlns:p14="http://schemas.microsoft.com/office/powerpoint/2010/main" spd="med" advClick="1"/>
  <p:txStyles>
    <p:titleStyle>
      <a:lvl1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749300" marR="0" indent="-533400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1041400" marR="0" indent="-533400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1333500" marR="0" indent="-533400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1638300" marR="0" indent="-533400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1930400" marR="0" indent="-533400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2697479" marR="0" indent="-411479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3154679" marR="0" indent="-411479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3611879" marR="0" indent="-411479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4069079" marR="0" indent="-411479" algn="l" defTabSz="546100" rtl="0" latinLnBrk="0">
        <a:lnSpc>
          <a:spcPct val="100000"/>
        </a:lnSpc>
        <a:spcBef>
          <a:spcPts val="35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2.png"/><Relationship Id="rId3" Type="http://schemas.openxmlformats.org/officeDocument/2006/relationships/image" Target="../media/image12.jpeg"/><Relationship Id="rId4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2.png"/><Relationship Id="rId3" Type="http://schemas.openxmlformats.org/officeDocument/2006/relationships/image" Target="../media/image13.jpeg"/><Relationship Id="rId4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2.png"/><Relationship Id="rId3" Type="http://schemas.openxmlformats.org/officeDocument/2006/relationships/image" Target="../media/image14.jpeg"/><Relationship Id="rId4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.png"/><Relationship Id="rId3" Type="http://schemas.openxmlformats.org/officeDocument/2006/relationships/image" Target="../media/image19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5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6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7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8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9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10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8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28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6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29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30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image" Target="../media/image36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image" Target="../media/image39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40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44.jpeg"/><Relationship Id="rId4" Type="http://schemas.openxmlformats.org/officeDocument/2006/relationships/image" Target="../media/image45.jpe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46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47.jpe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48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49.jpe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50.jpe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12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51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52.jpe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5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31" name="Treść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32" name="prezentacja-start2.jpg" descr="prezentacja-start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77451" y="-240307"/>
            <a:ext cx="20379648" cy="11463552"/>
          </a:xfrm>
          <a:prstGeom prst="rect">
            <a:avLst/>
          </a:prstGeom>
          <a:ln w="3175">
            <a:miter lim="400000"/>
          </a:ln>
        </p:spPr>
      </p:pic>
      <p:sp>
        <p:nvSpPr>
          <p:cNvPr id="533" name="Turystyka jest kobietą. Jak budować skuteczną komunikację skierowaną do kobiet?"/>
          <p:cNvSpPr txBox="1"/>
          <p:nvPr/>
        </p:nvSpPr>
        <p:spPr>
          <a:xfrm>
            <a:off x="991746" y="5260178"/>
            <a:ext cx="15062889" cy="138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511968">
              <a:defRPr b="1" sz="4800">
                <a:solidFill>
                  <a:srgbClr val="FFFFFF"/>
                </a:solidFill>
              </a:defRPr>
            </a:lvl1pPr>
          </a:lstStyle>
          <a:p>
            <a:pPr/>
            <a:r>
              <a:t>Turystyka jest kobietą. Jak budować skuteczną komunikację skierowaną do kobiet?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fde6c2d61fc6b1c73f7d0c62dcee1b50_cartoon-world-map-simple-map-world-map-outline-clipart-simple-cartoon_4913-3387-small.jpg" descr="fde6c2d61fc6b1c73f7d0c62dcee1b50_cartoon-world-map-simple-map-world-map-outline-clipart-simple-cartoon_4913-3387-smal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1167" y="2469968"/>
            <a:ext cx="8813789" cy="6076694"/>
          </a:xfrm>
          <a:prstGeom prst="rect">
            <a:avLst/>
          </a:prstGeom>
          <a:ln w="12700">
            <a:miter lim="400000"/>
          </a:ln>
        </p:spPr>
      </p:pic>
      <p:sp>
        <p:nvSpPr>
          <p:cNvPr id="536" name="Trendy turystyczne"/>
          <p:cNvSpPr txBox="1"/>
          <p:nvPr/>
        </p:nvSpPr>
        <p:spPr>
          <a:xfrm>
            <a:off x="240067" y="-407938"/>
            <a:ext cx="16256001" cy="3056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0" tIns="25400" rIns="25400" bIns="25400" anchor="ctr">
            <a:normAutofit fontScale="100000" lnSpcReduction="0"/>
          </a:bodyPr>
          <a:lstStyle/>
          <a:p>
            <a:pPr lvl="1" indent="228600" defTabSz="550333">
              <a:defRPr b="1" sz="8000">
                <a:latin typeface="+mj-lt"/>
                <a:ea typeface="+mj-ea"/>
                <a:cs typeface="+mj-cs"/>
                <a:sym typeface="Helvetica"/>
              </a:defRPr>
            </a:pPr>
            <a:r>
              <a:t>Trendy turystyczne</a:t>
            </a:r>
          </a:p>
        </p:txBody>
      </p:sp>
      <p:sp>
        <p:nvSpPr>
          <p:cNvPr id="537" name="Gwiazda"/>
          <p:cNvSpPr/>
          <p:nvPr/>
        </p:nvSpPr>
        <p:spPr>
          <a:xfrm>
            <a:off x="7981631" y="5338814"/>
            <a:ext cx="1155385" cy="1070850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C82F8E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538" name="logo-nobg.png" descr="logo-no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68758" y="8701992"/>
            <a:ext cx="2119676" cy="2899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1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42" name="full_scale174.jpg" descr="full_scale17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28848" y="-191999"/>
            <a:ext cx="18313696" cy="9527998"/>
          </a:xfrm>
          <a:prstGeom prst="rect">
            <a:avLst/>
          </a:prstGeom>
          <a:ln w="12700">
            <a:miter lim="400000"/>
          </a:ln>
        </p:spPr>
      </p:pic>
      <p:sp>
        <p:nvSpPr>
          <p:cNvPr id="543" name="Prostokąt"/>
          <p:cNvSpPr/>
          <p:nvPr/>
        </p:nvSpPr>
        <p:spPr>
          <a:xfrm>
            <a:off x="158131" y="234625"/>
            <a:ext cx="5231399" cy="2116583"/>
          </a:xfrm>
          <a:prstGeom prst="rect">
            <a:avLst/>
          </a:prstGeom>
          <a:gradFill>
            <a:gsLst>
              <a:gs pos="0">
                <a:srgbClr val="A6AAA8">
                  <a:alpha val="56195"/>
                </a:srgbClr>
              </a:gs>
              <a:gs pos="100000">
                <a:srgbClr val="53585F">
                  <a:alpha val="56195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44" name="#1 Milenialsi…"/>
          <p:cNvSpPr txBox="1"/>
          <p:nvPr/>
        </p:nvSpPr>
        <p:spPr>
          <a:xfrm>
            <a:off x="471656" y="411985"/>
            <a:ext cx="12461214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1800"/>
            </a:pPr>
            <a:r>
              <a:rPr b="1" sz="5400">
                <a:solidFill>
                  <a:srgbClr val="FFFFFF"/>
                </a:solidFill>
              </a:rPr>
              <a:t>#1 Milenialsi</a:t>
            </a:r>
            <a:endParaRPr b="1"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b="1" sz="5400">
                <a:solidFill>
                  <a:srgbClr val="FFFFFF"/>
                </a:solidFill>
              </a:rPr>
              <a:t>1984-1997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7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48" name="DSC_0452-small.jpg" descr="DSC_0452-smal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8891" y="-838253"/>
            <a:ext cx="16633782" cy="11049933"/>
          </a:xfrm>
          <a:prstGeom prst="rect">
            <a:avLst/>
          </a:prstGeom>
          <a:ln w="12700">
            <a:miter lim="400000"/>
          </a:ln>
        </p:spPr>
      </p:pic>
      <p:sp>
        <p:nvSpPr>
          <p:cNvPr id="549" name="Prostokąt"/>
          <p:cNvSpPr/>
          <p:nvPr/>
        </p:nvSpPr>
        <p:spPr>
          <a:xfrm>
            <a:off x="597578" y="4454688"/>
            <a:ext cx="10140850" cy="3840353"/>
          </a:xfrm>
          <a:prstGeom prst="rect">
            <a:avLst/>
          </a:prstGeom>
          <a:gradFill>
            <a:gsLst>
              <a:gs pos="0">
                <a:srgbClr val="A6AAA8">
                  <a:alpha val="56195"/>
                </a:srgbClr>
              </a:gs>
              <a:gs pos="100000">
                <a:srgbClr val="53585F">
                  <a:alpha val="56195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50" name="- online booking…"/>
          <p:cNvSpPr txBox="1"/>
          <p:nvPr/>
        </p:nvSpPr>
        <p:spPr>
          <a:xfrm>
            <a:off x="1002816" y="4687488"/>
            <a:ext cx="9330374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1800"/>
            </a:pPr>
            <a:r>
              <a:t> </a:t>
            </a:r>
            <a:r>
              <a:rPr sz="5400">
                <a:solidFill>
                  <a:srgbClr val="FFFFFF"/>
                </a:solidFill>
              </a:rPr>
              <a:t>- online booking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recenzje online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social media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UGC (user generated content)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53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54" name="13765683_10206787584076895_6501746944803409521_o.jpg" descr="13765683_10206787584076895_6501746944803409521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0"/>
            <a:ext cx="16256001" cy="9144001"/>
          </a:xfrm>
          <a:prstGeom prst="rect">
            <a:avLst/>
          </a:prstGeom>
          <a:ln w="12700">
            <a:miter lim="400000"/>
          </a:ln>
        </p:spPr>
      </p:pic>
      <p:sp>
        <p:nvSpPr>
          <p:cNvPr id="555" name="Prostokąt"/>
          <p:cNvSpPr/>
          <p:nvPr/>
        </p:nvSpPr>
        <p:spPr>
          <a:xfrm>
            <a:off x="158131" y="234625"/>
            <a:ext cx="8819862" cy="1225076"/>
          </a:xfrm>
          <a:prstGeom prst="rect">
            <a:avLst/>
          </a:prstGeom>
          <a:gradFill>
            <a:gsLst>
              <a:gs pos="0">
                <a:srgbClr val="A6AAA8">
                  <a:alpha val="56195"/>
                </a:srgbClr>
              </a:gs>
              <a:gs pos="100000">
                <a:srgbClr val="53585F">
                  <a:alpha val="56195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56" name="#2 Active &amp; Adventure"/>
          <p:cNvSpPr txBox="1"/>
          <p:nvPr/>
        </p:nvSpPr>
        <p:spPr>
          <a:xfrm>
            <a:off x="471656" y="411985"/>
            <a:ext cx="12461214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#2 Active &amp; Adventure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59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60" name="11044528_10203686224704849_6436759843608104282_o.jpg" descr="11044528_10203686224704849_6436759843608104282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1" name="Prostokąt"/>
          <p:cNvSpPr/>
          <p:nvPr/>
        </p:nvSpPr>
        <p:spPr>
          <a:xfrm>
            <a:off x="597578" y="4454688"/>
            <a:ext cx="6581698" cy="3840353"/>
          </a:xfrm>
          <a:prstGeom prst="rect">
            <a:avLst/>
          </a:prstGeom>
          <a:gradFill>
            <a:gsLst>
              <a:gs pos="0">
                <a:srgbClr val="A6AAA8">
                  <a:alpha val="56195"/>
                </a:srgbClr>
              </a:gs>
              <a:gs pos="100000">
                <a:srgbClr val="53585F">
                  <a:alpha val="56195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62" name="- wyzwanie…"/>
          <p:cNvSpPr txBox="1"/>
          <p:nvPr/>
        </p:nvSpPr>
        <p:spPr>
          <a:xfrm>
            <a:off x="1002816" y="4687488"/>
            <a:ext cx="5771222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1800"/>
            </a:pPr>
            <a:r>
              <a:t> </a:t>
            </a:r>
            <a:r>
              <a:rPr sz="5400">
                <a:solidFill>
                  <a:srgbClr val="FFFFFF"/>
                </a:solidFill>
              </a:rPr>
              <a:t>- wyzwanie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wizerunek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ego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emocje</a:t>
            </a:r>
            <a:endParaRPr sz="5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  <p:sp>
        <p:nvSpPr>
          <p:cNvPr id="565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66" name="o-SOLO-TRAVEL-WOMAN-INDIA-facebook.jpg" descr="o-SOLO-TRAVEL-WOMAN-INDIA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28223" y="-115748"/>
            <a:ext cx="18750991" cy="9375496"/>
          </a:xfrm>
          <a:prstGeom prst="rect">
            <a:avLst/>
          </a:prstGeom>
          <a:ln w="12700">
            <a:miter lim="400000"/>
          </a:ln>
        </p:spPr>
      </p:pic>
      <p:sp>
        <p:nvSpPr>
          <p:cNvPr id="567" name="Prostokąt"/>
          <p:cNvSpPr/>
          <p:nvPr/>
        </p:nvSpPr>
        <p:spPr>
          <a:xfrm>
            <a:off x="9140969" y="316976"/>
            <a:ext cx="6793331" cy="1205839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68" name="#3 Female Solo"/>
          <p:cNvSpPr txBox="1"/>
          <p:nvPr/>
        </p:nvSpPr>
        <p:spPr>
          <a:xfrm>
            <a:off x="9596097" y="519845"/>
            <a:ext cx="5883074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#3 Female Solo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  <p:sp>
        <p:nvSpPr>
          <p:cNvPr id="571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72" name="13719596_10206787061703836_196138203523364763_o.jpg" descr="13719596_10206787061703836_196138203523364763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ln w="12700">
            <a:miter lim="400000"/>
          </a:ln>
        </p:spPr>
      </p:pic>
      <p:sp>
        <p:nvSpPr>
          <p:cNvPr id="573" name="Prostokąt"/>
          <p:cNvSpPr/>
          <p:nvPr/>
        </p:nvSpPr>
        <p:spPr>
          <a:xfrm>
            <a:off x="597578" y="4454688"/>
            <a:ext cx="6581698" cy="3840353"/>
          </a:xfrm>
          <a:prstGeom prst="rect">
            <a:avLst/>
          </a:prstGeom>
          <a:gradFill>
            <a:gsLst>
              <a:gs pos="0">
                <a:srgbClr val="A6AAA8">
                  <a:alpha val="56195"/>
                </a:srgbClr>
              </a:gs>
              <a:gs pos="100000">
                <a:srgbClr val="53585F">
                  <a:alpha val="56195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74" name="- wartości…"/>
          <p:cNvSpPr txBox="1"/>
          <p:nvPr/>
        </p:nvSpPr>
        <p:spPr>
          <a:xfrm>
            <a:off x="1002816" y="4687488"/>
            <a:ext cx="5771222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1800"/>
            </a:pPr>
            <a:r>
              <a:t> </a:t>
            </a:r>
            <a:r>
              <a:rPr sz="5400">
                <a:solidFill>
                  <a:srgbClr val="FFFFFF"/>
                </a:solidFill>
              </a:rPr>
              <a:t>- wartości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zaangażowanie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brak stereotypów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emocje</a:t>
            </a:r>
            <a:endParaRPr sz="5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77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78" name="602070_4418485948995_1020828900_n.jpg" descr="602070_4418485948995_1020828900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4466" y="-1008160"/>
            <a:ext cx="16792959" cy="11160320"/>
          </a:xfrm>
          <a:prstGeom prst="rect">
            <a:avLst/>
          </a:prstGeom>
          <a:ln w="12700">
            <a:miter lim="400000"/>
          </a:ln>
        </p:spPr>
      </p:pic>
      <p:sp>
        <p:nvSpPr>
          <p:cNvPr id="579" name="Prostokąt"/>
          <p:cNvSpPr/>
          <p:nvPr/>
        </p:nvSpPr>
        <p:spPr>
          <a:xfrm>
            <a:off x="131818" y="152275"/>
            <a:ext cx="6793331" cy="1205839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80" name="#4 Food Tourism"/>
          <p:cNvSpPr txBox="1"/>
          <p:nvPr/>
        </p:nvSpPr>
        <p:spPr>
          <a:xfrm>
            <a:off x="586947" y="355144"/>
            <a:ext cx="641173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#4 Food Tourism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83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84" name="13738215_10206787039023269_2123850777534474553_o.jpg" descr="13738215_10206787039023269_2123850777534474553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8769" y="-111808"/>
            <a:ext cx="16653538" cy="9367616"/>
          </a:xfrm>
          <a:prstGeom prst="rect">
            <a:avLst/>
          </a:prstGeom>
          <a:ln w="12700">
            <a:miter lim="400000"/>
          </a:ln>
        </p:spPr>
      </p:pic>
      <p:sp>
        <p:nvSpPr>
          <p:cNvPr id="585" name="Prostokąt"/>
          <p:cNvSpPr/>
          <p:nvPr/>
        </p:nvSpPr>
        <p:spPr>
          <a:xfrm>
            <a:off x="312989" y="201685"/>
            <a:ext cx="10642396" cy="1220701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86" name="#5 Odpowiedzialna turystyka"/>
          <p:cNvSpPr txBox="1"/>
          <p:nvPr/>
        </p:nvSpPr>
        <p:spPr>
          <a:xfrm>
            <a:off x="471656" y="411985"/>
            <a:ext cx="12461214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#5 Odpowiedzialna turystyka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7230" y="2108200"/>
            <a:ext cx="8535874" cy="9613900"/>
          </a:xfrm>
          <a:prstGeom prst="rect">
            <a:avLst/>
          </a:prstGeom>
          <a:ln w="12700">
            <a:miter lim="400000"/>
          </a:ln>
        </p:spPr>
      </p:pic>
      <p:sp>
        <p:nvSpPr>
          <p:cNvPr id="589" name="CSR"/>
          <p:cNvSpPr txBox="1"/>
          <p:nvPr/>
        </p:nvSpPr>
        <p:spPr>
          <a:xfrm>
            <a:off x="1162050" y="330200"/>
            <a:ext cx="13931900" cy="163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defRPr cap="all" spc="-192" sz="9600">
                <a:solidFill>
                  <a:srgbClr val="8388A8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pPr>
              <a:defRPr cap="none" spc="0" sz="1800">
                <a:solidFill>
                  <a:srgbClr val="000000"/>
                </a:solidFill>
              </a:defRPr>
            </a:pPr>
            <a:r>
              <a:rPr cap="all" spc="-192" sz="9600">
                <a:solidFill>
                  <a:srgbClr val="8388A8"/>
                </a:solidFill>
              </a:rPr>
              <a:t>CSR</a:t>
            </a:r>
          </a:p>
        </p:txBody>
      </p:sp>
      <p:pic>
        <p:nvPicPr>
          <p:cNvPr id="590" name="image27.jpeg" descr="image2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84752" y="-12700"/>
            <a:ext cx="16625504" cy="10250693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Prostokąt"/>
          <p:cNvSpPr/>
          <p:nvPr/>
        </p:nvSpPr>
        <p:spPr>
          <a:xfrm>
            <a:off x="-56124" y="12698"/>
            <a:ext cx="11239054" cy="1981185"/>
          </a:xfrm>
          <a:prstGeom prst="rect">
            <a:avLst/>
          </a:prstGeom>
          <a:blipFill>
            <a:blip r:embed="rId4">
              <a:alphaModFix amt="44938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11500"/>
              </a:srgbClr>
            </a:outerShdw>
          </a:effectLst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92" name="Społeczna odpowiedzialność biznesu"/>
          <p:cNvSpPr txBox="1"/>
          <p:nvPr/>
        </p:nvSpPr>
        <p:spPr>
          <a:xfrm>
            <a:off x="323425" y="203189"/>
            <a:ext cx="12461214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Społeczna odpowiedzialność biznesu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7230" y="2108200"/>
            <a:ext cx="8535874" cy="96139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etyka postępowania konsumentów"/>
          <p:cNvSpPr txBox="1"/>
          <p:nvPr/>
        </p:nvSpPr>
        <p:spPr>
          <a:xfrm>
            <a:off x="1162050" y="1299631"/>
            <a:ext cx="13931900" cy="327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defRPr cap="all" spc="-192" sz="9600">
                <a:solidFill>
                  <a:srgbClr val="8388A8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pPr>
              <a:defRPr cap="none" spc="0" sz="1800">
                <a:solidFill>
                  <a:srgbClr val="000000"/>
                </a:solidFill>
              </a:defRPr>
            </a:pPr>
            <a:r>
              <a:rPr cap="all" spc="-192" sz="9600">
                <a:solidFill>
                  <a:srgbClr val="8388A8"/>
                </a:solidFill>
              </a:rPr>
              <a:t>etyka postępowania konsumentów</a:t>
            </a:r>
          </a:p>
        </p:txBody>
      </p:sp>
      <p:pic>
        <p:nvPicPr>
          <p:cNvPr id="596" name="image28-small.jpg" descr="image28-smal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95712" y="-1202268"/>
            <a:ext cx="16447424" cy="10966289"/>
          </a:xfrm>
          <a:prstGeom prst="rect">
            <a:avLst/>
          </a:prstGeom>
          <a:ln w="12700">
            <a:miter lim="400000"/>
          </a:ln>
        </p:spPr>
      </p:pic>
      <p:sp>
        <p:nvSpPr>
          <p:cNvPr id="597" name="Prostokąt"/>
          <p:cNvSpPr/>
          <p:nvPr/>
        </p:nvSpPr>
        <p:spPr>
          <a:xfrm>
            <a:off x="-89992" y="-105836"/>
            <a:ext cx="8107696" cy="2098679"/>
          </a:xfrm>
          <a:prstGeom prst="rect">
            <a:avLst/>
          </a:prstGeom>
          <a:blipFill>
            <a:blip r:embed="rId4">
              <a:alphaModFix amt="42507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598" name="Etyka postępowania konsumentów"/>
          <p:cNvSpPr txBox="1"/>
          <p:nvPr/>
        </p:nvSpPr>
        <p:spPr>
          <a:xfrm>
            <a:off x="323425" y="203188"/>
            <a:ext cx="12103059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Etyka postępowania konsumentów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7230" y="2108200"/>
            <a:ext cx="8535874" cy="9613900"/>
          </a:xfrm>
          <a:prstGeom prst="rect">
            <a:avLst/>
          </a:prstGeom>
          <a:ln w="12700">
            <a:miter lim="400000"/>
          </a:ln>
        </p:spPr>
      </p:pic>
      <p:sp>
        <p:nvSpPr>
          <p:cNvPr id="601" name="zaufanie"/>
          <p:cNvSpPr txBox="1"/>
          <p:nvPr/>
        </p:nvSpPr>
        <p:spPr>
          <a:xfrm>
            <a:off x="1162050" y="330200"/>
            <a:ext cx="13931900" cy="163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defRPr cap="all" spc="-192" sz="9600">
                <a:solidFill>
                  <a:srgbClr val="8388A8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pPr>
              <a:defRPr cap="none" spc="0" sz="1800">
                <a:solidFill>
                  <a:srgbClr val="000000"/>
                </a:solidFill>
              </a:defRPr>
            </a:pPr>
            <a:r>
              <a:rPr cap="all" spc="-192" sz="9600">
                <a:solidFill>
                  <a:srgbClr val="8388A8"/>
                </a:solidFill>
              </a:rPr>
              <a:t>zaufanie</a:t>
            </a:r>
          </a:p>
        </p:txBody>
      </p:sp>
      <p:pic>
        <p:nvPicPr>
          <p:cNvPr id="602" name="image29.jpeg" descr="image2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34296" y="-795868"/>
            <a:ext cx="16724592" cy="11149726"/>
          </a:xfrm>
          <a:prstGeom prst="rect">
            <a:avLst/>
          </a:prstGeom>
          <a:ln w="12700">
            <a:miter lim="400000"/>
          </a:ln>
        </p:spPr>
      </p:pic>
      <p:sp>
        <p:nvSpPr>
          <p:cNvPr id="603" name="Prostokąt"/>
          <p:cNvSpPr/>
          <p:nvPr/>
        </p:nvSpPr>
        <p:spPr>
          <a:xfrm>
            <a:off x="11258584" y="8077199"/>
            <a:ext cx="10014116" cy="1459941"/>
          </a:xfrm>
          <a:prstGeom prst="rect">
            <a:avLst/>
          </a:prstGeom>
          <a:blipFill>
            <a:blip r:embed="rId4">
              <a:alphaModFix amt="53649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604" name="ZAUFANIE"/>
          <p:cNvSpPr txBox="1"/>
          <p:nvPr/>
        </p:nvSpPr>
        <p:spPr>
          <a:xfrm>
            <a:off x="11770358" y="8197839"/>
            <a:ext cx="12461215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ZAUFANIE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Tytuł"/>
          <p:cNvSpPr txBox="1"/>
          <p:nvPr>
            <p:ph type="title"/>
          </p:nvPr>
        </p:nvSpPr>
        <p:spPr>
          <a:xfrm>
            <a:off x="1155700" y="0"/>
            <a:ext cx="13931900" cy="4622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</a:p>
        </p:txBody>
      </p:sp>
      <p:sp>
        <p:nvSpPr>
          <p:cNvPr id="607" name="Treść"/>
          <p:cNvSpPr txBox="1"/>
          <p:nvPr>
            <p:ph type="body" sz="half" idx="1"/>
          </p:nvPr>
        </p:nvSpPr>
        <p:spPr>
          <a:xfrm>
            <a:off x="1155700" y="4711700"/>
            <a:ext cx="13931900" cy="33401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</a:p>
        </p:txBody>
      </p:sp>
      <p:pic>
        <p:nvPicPr>
          <p:cNvPr id="608" name="image20.png" descr="image2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6582" y="-745068"/>
            <a:ext cx="16429165" cy="11114331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Prostokąt"/>
          <p:cNvSpPr/>
          <p:nvPr/>
        </p:nvSpPr>
        <p:spPr>
          <a:xfrm>
            <a:off x="-154483" y="-67734"/>
            <a:ext cx="10478325" cy="2219072"/>
          </a:xfrm>
          <a:prstGeom prst="rect">
            <a:avLst/>
          </a:prstGeom>
          <a:blipFill>
            <a:blip r:embed="rId3">
              <a:alphaModFix amt="37478"/>
            </a:blip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610" name="Zaufanie chroni reputację…"/>
          <p:cNvSpPr txBox="1"/>
          <p:nvPr/>
        </p:nvSpPr>
        <p:spPr>
          <a:xfrm>
            <a:off x="357291" y="175666"/>
            <a:ext cx="12461215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1800"/>
            </a:pPr>
            <a:r>
              <a:rPr b="1" sz="5400">
                <a:solidFill>
                  <a:srgbClr val="FFFFFF"/>
                </a:solidFill>
              </a:rPr>
              <a:t>Zaufanie chroni reputację</a:t>
            </a:r>
            <a:endParaRPr b="1"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b="1" sz="5400">
                <a:solidFill>
                  <a:srgbClr val="FFFFFF"/>
                </a:solidFill>
              </a:rPr>
              <a:t> firmy w momencie kryzysu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3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14" name="maxresdefault.jpg" descr="maxresdefaul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15179" y="-1430713"/>
            <a:ext cx="17379566" cy="11589722"/>
          </a:xfrm>
          <a:prstGeom prst="rect">
            <a:avLst/>
          </a:prstGeom>
          <a:ln w="12700">
            <a:miter lim="400000"/>
          </a:ln>
        </p:spPr>
      </p:pic>
      <p:sp>
        <p:nvSpPr>
          <p:cNvPr id="615" name="Prostokąt"/>
          <p:cNvSpPr/>
          <p:nvPr/>
        </p:nvSpPr>
        <p:spPr>
          <a:xfrm>
            <a:off x="197698" y="185215"/>
            <a:ext cx="4009497" cy="1205839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616" name="#6 Mobile"/>
          <p:cNvSpPr txBox="1"/>
          <p:nvPr/>
        </p:nvSpPr>
        <p:spPr>
          <a:xfrm>
            <a:off x="603417" y="388084"/>
            <a:ext cx="5104093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#6 Mobile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9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20" name="Havas_Article7_Bleisure-1200x800.jpg" descr="Havas_Article7_Bleisure-1200x80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83608"/>
            <a:ext cx="16256001" cy="10837334"/>
          </a:xfrm>
          <a:prstGeom prst="rect">
            <a:avLst/>
          </a:prstGeom>
          <a:ln w="12700">
            <a:miter lim="400000"/>
          </a:ln>
        </p:spPr>
      </p:pic>
      <p:sp>
        <p:nvSpPr>
          <p:cNvPr id="621" name="Prostokąt"/>
          <p:cNvSpPr/>
          <p:nvPr/>
        </p:nvSpPr>
        <p:spPr>
          <a:xfrm>
            <a:off x="197698" y="185215"/>
            <a:ext cx="9919941" cy="1205839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622" name="#7 Bleisure Travel"/>
          <p:cNvSpPr txBox="1"/>
          <p:nvPr/>
        </p:nvSpPr>
        <p:spPr>
          <a:xfrm>
            <a:off x="603417" y="388084"/>
            <a:ext cx="7174363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#7 Bleisure Travel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25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26" name="13732021_10206809277859226_5452167354528397358_o.jpg" descr="13732021_10206809277859226_5452167354528397358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171007" y="-1"/>
            <a:ext cx="16256001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7" name="13775966_10206787615397678_9195253386144131077_n.jpg" descr="13775966_10206787615397678_9195253386144131077_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54280" y="0"/>
            <a:ext cx="9144001" cy="914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28" name="Prostokąt"/>
          <p:cNvSpPr/>
          <p:nvPr/>
        </p:nvSpPr>
        <p:spPr>
          <a:xfrm>
            <a:off x="9310267" y="139518"/>
            <a:ext cx="6581698" cy="4690430"/>
          </a:xfrm>
          <a:prstGeom prst="rect">
            <a:avLst/>
          </a:prstGeom>
          <a:gradFill>
            <a:gsLst>
              <a:gs pos="0">
                <a:srgbClr val="A6AAA8">
                  <a:alpha val="56195"/>
                </a:srgbClr>
              </a:gs>
              <a:gs pos="100000">
                <a:srgbClr val="53585F">
                  <a:alpha val="56195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629" name="- wifi!…"/>
          <p:cNvSpPr txBox="1"/>
          <p:nvPr/>
        </p:nvSpPr>
        <p:spPr>
          <a:xfrm>
            <a:off x="9715506" y="372319"/>
            <a:ext cx="5771221" cy="629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1800"/>
            </a:pPr>
            <a:r>
              <a:t> </a:t>
            </a:r>
            <a:r>
              <a:rPr sz="5400">
                <a:solidFill>
                  <a:srgbClr val="FFFFFF"/>
                </a:solidFill>
              </a:rPr>
              <a:t>- wifi!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miejsce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digital nomads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r>
              <a:rPr sz="5400">
                <a:solidFill>
                  <a:srgbClr val="FFFFFF"/>
                </a:solidFill>
              </a:rPr>
              <a:t>- społeczność offline/online</a:t>
            </a: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endParaRPr sz="5400">
              <a:solidFill>
                <a:srgbClr val="FFFFFF"/>
              </a:solidFill>
            </a:endParaRPr>
          </a:p>
          <a:p>
            <a:pPr algn="l">
              <a:defRPr sz="1800"/>
            </a:pPr>
            <a:endParaRPr sz="5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rostokąt"/>
          <p:cNvSpPr txBox="1"/>
          <p:nvPr/>
        </p:nvSpPr>
        <p:spPr>
          <a:xfrm>
            <a:off x="-297681" y="-556169"/>
            <a:ext cx="16256001" cy="305609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normAutofit fontScale="100000" lnSpcReduction="0"/>
          </a:bodyPr>
          <a:lstStyle/>
          <a:p>
            <a:pPr lvl="1" indent="228600" defTabSz="550333">
              <a:defRPr b="1" sz="9200"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pic>
        <p:nvPicPr>
          <p:cNvPr id="632" name="logo-nobg.png" descr="logo-nob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68758" y="8701992"/>
            <a:ext cx="2119676" cy="289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cross-culture-communication-TRANSLATE0918.jpg" descr="cross-culture-communication-TRANSLATE091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00311" y="-570695"/>
            <a:ext cx="16456622" cy="1028539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Prostokąt"/>
          <p:cNvSpPr/>
          <p:nvPr/>
        </p:nvSpPr>
        <p:spPr>
          <a:xfrm>
            <a:off x="197698" y="185215"/>
            <a:ext cx="12394782" cy="2361729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635" name="KOMUNIKACJA SKIEROWANA DO KOBIET"/>
          <p:cNvSpPr txBox="1"/>
          <p:nvPr/>
        </p:nvSpPr>
        <p:spPr>
          <a:xfrm>
            <a:off x="603417" y="365773"/>
            <a:ext cx="10141697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5400">
                <a:solidFill>
                  <a:srgbClr val="FFFFFF"/>
                </a:solidFill>
              </a:defRPr>
            </a:lvl1pPr>
          </a:lstStyle>
          <a:p>
            <a:pPr>
              <a:defRPr b="0" sz="1800">
                <a:solidFill>
                  <a:srgbClr val="000000"/>
                </a:solidFill>
              </a:defRPr>
            </a:pPr>
            <a:r>
              <a:rPr b="1" sz="5400">
                <a:solidFill>
                  <a:srgbClr val="FFFFFF"/>
                </a:solidFill>
              </a:rPr>
              <a:t>KOMUNIKACJA SKIEROWANA DO KOBIET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38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39" name="Playas-de-Cuba-Los-cubanos-tiene-sus-talento-natural.mp4" descr="Playas-de-Cuba-Los-cubanos-tiene-sus-talento-natural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626984" y="1140630"/>
            <a:ext cx="11988041" cy="65934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54000" fill="hold"/>
                                        <p:tgtEl>
                                          <p:spTgt spid="6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639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fea-hunk-05-2013.jpg" descr="fea-hunk-05-20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095" y="1291303"/>
            <a:ext cx="9857209" cy="6561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642" name="fea-hunk-01-2013.jpg" descr="fea-hunk-01-201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51815" y="1088571"/>
            <a:ext cx="5764457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3" name="zesty-man.png" descr="zesty-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56732" y="1921820"/>
            <a:ext cx="6142536" cy="69668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9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3" grpId="3"/>
      <p:bldP build="whole" bldLvl="1" animBg="1" rev="0" advAuto="0" spid="642" grpId="2"/>
      <p:bldP build="whole" bldLvl="1" animBg="1" rev="0" advAuto="0" spid="64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95279">
              <a:defRPr spc="299" sz="3534"/>
            </a:pPr>
          </a:p>
        </p:txBody>
      </p:sp>
      <p:pic>
        <p:nvPicPr>
          <p:cNvPr id="646" name="manigale-ducati-1199-wallpaper-16-1600x1200.jpeg" descr="manigale-ducati-1199-wallpaper-16-1600x120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113" y="1088571"/>
            <a:ext cx="9289145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006-latvijas-moto-sezonas-atklc481c5a1ana-2014.jpeg" descr="006-latvijas-moto-sezonas-atklc481c5a1ana-201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8329" y="1088571"/>
            <a:ext cx="9289144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8" name="manigale-ducati-1199-wallpaper-05-1600x1200.jpeg" descr="manigale-ducati-1199-wallpaper-05-1600x1200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1505" y="1088571"/>
            <a:ext cx="9289144" cy="6966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9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6" grpId="1"/>
      <p:bldP build="whole" bldLvl="1" animBg="1" rev="0" advAuto="0" spid="647" grpId="2"/>
      <p:bldP build="whole" bldLvl="1" animBg="1" rev="0" advAuto="0" spid="648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95279">
              <a:defRPr spc="299" sz="3534"/>
            </a:pPr>
          </a:p>
        </p:txBody>
      </p:sp>
      <p:pic>
        <p:nvPicPr>
          <p:cNvPr id="651" name="Make It With A Lifeguard - Sauza Tequila.mp4" descr="Make It With A Lifeguard - Sauza Tequila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670628" y="946013"/>
            <a:ext cx="12892396" cy="72519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60003" fill="hold"/>
                                        <p:tgtEl>
                                          <p:spTgt spid="6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65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Jak kobieta ocenia reklamy w kontekście erotycznym?"/>
          <p:cNvSpPr txBox="1"/>
          <p:nvPr>
            <p:ph type="title"/>
          </p:nvPr>
        </p:nvSpPr>
        <p:spPr>
          <a:xfrm>
            <a:off x="4678629" y="2538646"/>
            <a:ext cx="10777316" cy="3695108"/>
          </a:xfrm>
          <a:prstGeom prst="rect">
            <a:avLst/>
          </a:prstGeom>
        </p:spPr>
        <p:txBody>
          <a:bodyPr/>
          <a:lstStyle>
            <a:lvl1pPr>
              <a:defRPr spc="0" sz="84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Jak kobieta ocenia reklamy w kontekście erotycznym?</a:t>
            </a:r>
          </a:p>
        </p:txBody>
      </p:sp>
      <p:grpSp>
        <p:nvGrpSpPr>
          <p:cNvPr id="672" name="Grupuj"/>
          <p:cNvGrpSpPr/>
          <p:nvPr/>
        </p:nvGrpSpPr>
        <p:grpSpPr>
          <a:xfrm>
            <a:off x="1487587" y="2139356"/>
            <a:ext cx="2585375" cy="4493688"/>
            <a:chOff x="0" y="0"/>
            <a:chExt cx="2585374" cy="4493686"/>
          </a:xfrm>
        </p:grpSpPr>
        <p:grpSp>
          <p:nvGrpSpPr>
            <p:cNvPr id="661" name="Grupuj"/>
            <p:cNvGrpSpPr/>
            <p:nvPr/>
          </p:nvGrpSpPr>
          <p:grpSpPr>
            <a:xfrm>
              <a:off x="724148" y="3530982"/>
              <a:ext cx="1121898" cy="962705"/>
              <a:chOff x="1" y="0"/>
              <a:chExt cx="1121897" cy="962704"/>
            </a:xfrm>
          </p:grpSpPr>
          <p:sp>
            <p:nvSpPr>
              <p:cNvPr id="654" name="Kształt"/>
              <p:cNvSpPr/>
              <p:nvPr/>
            </p:nvSpPr>
            <p:spPr>
              <a:xfrm>
                <a:off x="211020" y="770803"/>
                <a:ext cx="693787" cy="191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921"/>
                    </a:moveTo>
                    <a:cubicBezTo>
                      <a:pt x="21600" y="16746"/>
                      <a:pt x="20262" y="21600"/>
                      <a:pt x="18542" y="21600"/>
                    </a:cubicBezTo>
                    <a:cubicBezTo>
                      <a:pt x="3058" y="21600"/>
                      <a:pt x="3058" y="21600"/>
                      <a:pt x="3058" y="21600"/>
                    </a:cubicBezTo>
                    <a:cubicBezTo>
                      <a:pt x="1338" y="21600"/>
                      <a:pt x="0" y="16746"/>
                      <a:pt x="0" y="10921"/>
                    </a:cubicBezTo>
                    <a:cubicBezTo>
                      <a:pt x="0" y="4854"/>
                      <a:pt x="1338" y="0"/>
                      <a:pt x="3058" y="0"/>
                    </a:cubicBezTo>
                    <a:cubicBezTo>
                      <a:pt x="18542" y="0"/>
                      <a:pt x="18542" y="0"/>
                      <a:pt x="18542" y="0"/>
                    </a:cubicBezTo>
                    <a:cubicBezTo>
                      <a:pt x="20262" y="0"/>
                      <a:pt x="21600" y="4854"/>
                      <a:pt x="21600" y="10921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55" name="Kształt"/>
              <p:cNvSpPr/>
              <p:nvPr/>
            </p:nvSpPr>
            <p:spPr>
              <a:xfrm>
                <a:off x="42508" y="697241"/>
                <a:ext cx="1030811" cy="1615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920" y="21600"/>
                    </a:moveTo>
                    <a:cubicBezTo>
                      <a:pt x="18637" y="21600"/>
                      <a:pt x="18637" y="21600"/>
                      <a:pt x="18637" y="21600"/>
                    </a:cubicBezTo>
                    <a:cubicBezTo>
                      <a:pt x="18895" y="20160"/>
                      <a:pt x="19281" y="17280"/>
                      <a:pt x="19925" y="12960"/>
                    </a:cubicBezTo>
                    <a:cubicBezTo>
                      <a:pt x="20827" y="6912"/>
                      <a:pt x="21342" y="288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3" y="576"/>
                      <a:pt x="86" y="1152"/>
                      <a:pt x="129" y="1728"/>
                    </a:cubicBezTo>
                    <a:cubicBezTo>
                      <a:pt x="344" y="3744"/>
                      <a:pt x="2405" y="17856"/>
                      <a:pt x="2920" y="216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56" name="Kształt"/>
              <p:cNvSpPr/>
              <p:nvPr/>
            </p:nvSpPr>
            <p:spPr>
              <a:xfrm>
                <a:off x="7591" y="164715"/>
                <a:ext cx="1106718" cy="110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588"/>
                    </a:moveTo>
                    <a:cubicBezTo>
                      <a:pt x="21600" y="16941"/>
                      <a:pt x="21160" y="21600"/>
                      <a:pt x="20680" y="21600"/>
                    </a:cubicBezTo>
                    <a:cubicBezTo>
                      <a:pt x="920" y="21600"/>
                      <a:pt x="920" y="21600"/>
                      <a:pt x="920" y="21600"/>
                    </a:cubicBezTo>
                    <a:cubicBezTo>
                      <a:pt x="400" y="21600"/>
                      <a:pt x="0" y="16941"/>
                      <a:pt x="0" y="10588"/>
                    </a:cubicBezTo>
                    <a:cubicBezTo>
                      <a:pt x="0" y="4659"/>
                      <a:pt x="400" y="0"/>
                      <a:pt x="920" y="0"/>
                    </a:cubicBezTo>
                    <a:cubicBezTo>
                      <a:pt x="20680" y="0"/>
                      <a:pt x="20680" y="0"/>
                      <a:pt x="20680" y="0"/>
                    </a:cubicBezTo>
                    <a:cubicBezTo>
                      <a:pt x="21160" y="0"/>
                      <a:pt x="21600" y="4659"/>
                      <a:pt x="21600" y="10588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57" name="Kształt"/>
              <p:cNvSpPr/>
              <p:nvPr/>
            </p:nvSpPr>
            <p:spPr>
              <a:xfrm>
                <a:off x="7591" y="326232"/>
                <a:ext cx="1106718" cy="111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615"/>
                      <a:pt x="21160" y="21600"/>
                      <a:pt x="20680" y="21600"/>
                    </a:cubicBezTo>
                    <a:cubicBezTo>
                      <a:pt x="920" y="21600"/>
                      <a:pt x="920" y="21600"/>
                      <a:pt x="920" y="21600"/>
                    </a:cubicBezTo>
                    <a:cubicBezTo>
                      <a:pt x="400" y="21600"/>
                      <a:pt x="0" y="16615"/>
                      <a:pt x="0" y="10800"/>
                    </a:cubicBezTo>
                    <a:cubicBezTo>
                      <a:pt x="0" y="4985"/>
                      <a:pt x="400" y="0"/>
                      <a:pt x="920" y="0"/>
                    </a:cubicBezTo>
                    <a:cubicBezTo>
                      <a:pt x="20680" y="0"/>
                      <a:pt x="20680" y="0"/>
                      <a:pt x="20680" y="0"/>
                    </a:cubicBezTo>
                    <a:cubicBezTo>
                      <a:pt x="21160" y="0"/>
                      <a:pt x="21600" y="498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58" name="Kształt"/>
              <p:cNvSpPr/>
              <p:nvPr/>
            </p:nvSpPr>
            <p:spPr>
              <a:xfrm>
                <a:off x="7591" y="490947"/>
                <a:ext cx="1106718" cy="111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615"/>
                      <a:pt x="21160" y="21600"/>
                      <a:pt x="20680" y="21600"/>
                    </a:cubicBezTo>
                    <a:cubicBezTo>
                      <a:pt x="920" y="21600"/>
                      <a:pt x="920" y="21600"/>
                      <a:pt x="920" y="21600"/>
                    </a:cubicBezTo>
                    <a:cubicBezTo>
                      <a:pt x="400" y="21600"/>
                      <a:pt x="0" y="16615"/>
                      <a:pt x="0" y="10800"/>
                    </a:cubicBezTo>
                    <a:cubicBezTo>
                      <a:pt x="0" y="4985"/>
                      <a:pt x="400" y="0"/>
                      <a:pt x="920" y="0"/>
                    </a:cubicBezTo>
                    <a:cubicBezTo>
                      <a:pt x="20680" y="0"/>
                      <a:pt x="20680" y="0"/>
                      <a:pt x="20680" y="0"/>
                    </a:cubicBezTo>
                    <a:cubicBezTo>
                      <a:pt x="21160" y="0"/>
                      <a:pt x="21600" y="498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59" name="Kształt"/>
              <p:cNvSpPr/>
              <p:nvPr/>
            </p:nvSpPr>
            <p:spPr>
              <a:xfrm>
                <a:off x="7591" y="636472"/>
                <a:ext cx="1096090" cy="703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875"/>
                      <a:pt x="21196" y="21600"/>
                      <a:pt x="20712" y="21600"/>
                    </a:cubicBezTo>
                    <a:cubicBezTo>
                      <a:pt x="929" y="21600"/>
                      <a:pt x="929" y="21600"/>
                      <a:pt x="929" y="21600"/>
                    </a:cubicBezTo>
                    <a:cubicBezTo>
                      <a:pt x="404" y="21600"/>
                      <a:pt x="0" y="16875"/>
                      <a:pt x="0" y="10800"/>
                    </a:cubicBezTo>
                    <a:cubicBezTo>
                      <a:pt x="0" y="4725"/>
                      <a:pt x="404" y="0"/>
                      <a:pt x="929" y="0"/>
                    </a:cubicBezTo>
                    <a:cubicBezTo>
                      <a:pt x="20712" y="0"/>
                      <a:pt x="20712" y="0"/>
                      <a:pt x="20712" y="0"/>
                    </a:cubicBezTo>
                    <a:cubicBezTo>
                      <a:pt x="21196" y="0"/>
                      <a:pt x="21600" y="472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60" name="Kształt"/>
              <p:cNvSpPr/>
              <p:nvPr/>
            </p:nvSpPr>
            <p:spPr>
              <a:xfrm>
                <a:off x="1" y="0"/>
                <a:ext cx="1121898" cy="111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615"/>
                      <a:pt x="21166" y="21600"/>
                      <a:pt x="20654" y="21600"/>
                    </a:cubicBezTo>
                    <a:cubicBezTo>
                      <a:pt x="907" y="21600"/>
                      <a:pt x="907" y="21600"/>
                      <a:pt x="907" y="21600"/>
                    </a:cubicBezTo>
                    <a:cubicBezTo>
                      <a:pt x="394" y="21600"/>
                      <a:pt x="0" y="16615"/>
                      <a:pt x="0" y="10800"/>
                    </a:cubicBezTo>
                    <a:cubicBezTo>
                      <a:pt x="0" y="4985"/>
                      <a:pt x="394" y="0"/>
                      <a:pt x="907" y="0"/>
                    </a:cubicBezTo>
                    <a:cubicBezTo>
                      <a:pt x="20654" y="0"/>
                      <a:pt x="20654" y="0"/>
                      <a:pt x="20654" y="0"/>
                    </a:cubicBezTo>
                    <a:cubicBezTo>
                      <a:pt x="21166" y="0"/>
                      <a:pt x="21600" y="498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sp>
          <p:nvSpPr>
            <p:cNvPr id="662" name="Kształt"/>
            <p:cNvSpPr/>
            <p:nvPr/>
          </p:nvSpPr>
          <p:spPr>
            <a:xfrm>
              <a:off x="878997" y="-1"/>
              <a:ext cx="1706378" cy="1138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21600"/>
                  </a:lnTo>
                  <a:lnTo>
                    <a:pt x="17488" y="7584"/>
                  </a:lnTo>
                  <a:lnTo>
                    <a:pt x="80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63" name="Kształt"/>
            <p:cNvSpPr/>
            <p:nvPr/>
          </p:nvSpPr>
          <p:spPr>
            <a:xfrm>
              <a:off x="0" y="929122"/>
              <a:ext cx="2585375" cy="80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9208"/>
                  </a:lnTo>
                  <a:lnTo>
                    <a:pt x="21384" y="1919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64" name="Kształt"/>
            <p:cNvSpPr/>
            <p:nvPr/>
          </p:nvSpPr>
          <p:spPr>
            <a:xfrm>
              <a:off x="463029" y="2713804"/>
              <a:ext cx="1452850" cy="713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8355"/>
                  </a:lnTo>
                  <a:lnTo>
                    <a:pt x="20449" y="21600"/>
                  </a:lnTo>
                  <a:lnTo>
                    <a:pt x="745" y="5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65" name="Kształt"/>
            <p:cNvSpPr/>
            <p:nvPr/>
          </p:nvSpPr>
          <p:spPr>
            <a:xfrm>
              <a:off x="198874" y="2206864"/>
              <a:ext cx="1921952" cy="80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1483"/>
                  </a:lnTo>
                  <a:lnTo>
                    <a:pt x="20355" y="21600"/>
                  </a:lnTo>
                  <a:lnTo>
                    <a:pt x="1007" y="4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66" name="?"/>
            <p:cNvSpPr/>
            <p:nvPr/>
          </p:nvSpPr>
          <p:spPr>
            <a:xfrm>
              <a:off x="524583" y="214694"/>
              <a:ext cx="164348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9177" tIns="49177" rIns="49177" bIns="49177" numCol="1" anchor="t">
              <a:spAutoFit/>
            </a:bodyPr>
            <a:lstStyle>
              <a:lvl1pPr algn="l" defTabSz="1290825">
                <a:defRPr b="1" sz="28800">
                  <a:solidFill>
                    <a:srgbClr val="767171"/>
                  </a:solidFill>
                  <a:latin typeface="Oswald Regular"/>
                  <a:ea typeface="Oswald Regular"/>
                  <a:cs typeface="Oswald Regular"/>
                  <a:sym typeface="Oswald Regular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667" name="Kształt"/>
            <p:cNvSpPr/>
            <p:nvPr/>
          </p:nvSpPr>
          <p:spPr>
            <a:xfrm>
              <a:off x="198874" y="399793"/>
              <a:ext cx="2386501" cy="1979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660" y="0"/>
                  </a:moveTo>
                  <a:lnTo>
                    <a:pt x="0" y="19716"/>
                  </a:lnTo>
                  <a:lnTo>
                    <a:pt x="811" y="21600"/>
                  </a:lnTo>
                  <a:lnTo>
                    <a:pt x="21600" y="8061"/>
                  </a:lnTo>
                  <a:lnTo>
                    <a:pt x="18660" y="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68" name="Kształt"/>
            <p:cNvSpPr/>
            <p:nvPr/>
          </p:nvSpPr>
          <p:spPr>
            <a:xfrm>
              <a:off x="463029" y="1271345"/>
              <a:ext cx="2122346" cy="1629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19120"/>
                  </a:lnTo>
                  <a:lnTo>
                    <a:pt x="510" y="21600"/>
                  </a:lnTo>
                  <a:lnTo>
                    <a:pt x="21337" y="491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69" name="Kształt"/>
            <p:cNvSpPr/>
            <p:nvPr/>
          </p:nvSpPr>
          <p:spPr>
            <a:xfrm>
              <a:off x="0" y="-1"/>
              <a:ext cx="1516612" cy="1731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519" y="0"/>
                  </a:moveTo>
                  <a:lnTo>
                    <a:pt x="0" y="11588"/>
                  </a:lnTo>
                  <a:lnTo>
                    <a:pt x="0" y="21600"/>
                  </a:lnTo>
                  <a:lnTo>
                    <a:pt x="21600" y="0"/>
                  </a:lnTo>
                  <a:lnTo>
                    <a:pt x="12519" y="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70" name="Kształt"/>
            <p:cNvSpPr/>
            <p:nvPr/>
          </p:nvSpPr>
          <p:spPr>
            <a:xfrm>
              <a:off x="655831" y="3319891"/>
              <a:ext cx="1260048" cy="107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901"/>
                  </a:moveTo>
                  <a:lnTo>
                    <a:pt x="21600" y="0"/>
                  </a:lnTo>
                  <a:lnTo>
                    <a:pt x="20273" y="21600"/>
                  </a:lnTo>
                  <a:lnTo>
                    <a:pt x="1587" y="21600"/>
                  </a:lnTo>
                  <a:lnTo>
                    <a:pt x="0" y="2901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71" name="Kształt"/>
            <p:cNvSpPr/>
            <p:nvPr/>
          </p:nvSpPr>
          <p:spPr>
            <a:xfrm>
              <a:off x="655831" y="2637043"/>
              <a:ext cx="1464996" cy="78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65" y="21600"/>
                  </a:moveTo>
                  <a:lnTo>
                    <a:pt x="19966" y="10363"/>
                  </a:lnTo>
                  <a:lnTo>
                    <a:pt x="21600" y="0"/>
                  </a:lnTo>
                  <a:lnTo>
                    <a:pt x="0" y="19064"/>
                  </a:lnTo>
                  <a:lnTo>
                    <a:pt x="1365" y="2160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673" name="University of Minnesota"/>
          <p:cNvSpPr txBox="1"/>
          <p:nvPr/>
        </p:nvSpPr>
        <p:spPr>
          <a:xfrm>
            <a:off x="12296692" y="6800212"/>
            <a:ext cx="10777316" cy="369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>
            <a:lvl1pPr algn="l" defTabSz="1219788">
              <a:lnSpc>
                <a:spcPct val="90000"/>
              </a:lnSpc>
              <a:defRPr sz="28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University of Minnesota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Zrzut ekranu 2017-02-28 o 19.09.55.png" descr="Zrzut ekranu 2017-02-28 o 19.09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52336" y="1935522"/>
            <a:ext cx="8305588" cy="4589931"/>
          </a:xfrm>
          <a:prstGeom prst="rect">
            <a:avLst/>
          </a:prstGeom>
          <a:ln w="12700">
            <a:miter lim="400000"/>
          </a:ln>
        </p:spPr>
      </p:pic>
      <p:sp>
        <p:nvSpPr>
          <p:cNvPr id="676" name="Im tańszy produkt,…"/>
          <p:cNvSpPr txBox="1"/>
          <p:nvPr/>
        </p:nvSpPr>
        <p:spPr>
          <a:xfrm>
            <a:off x="353259" y="2382934"/>
            <a:ext cx="10777316" cy="3695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algn="l" defTabSz="1219788">
              <a:lnSpc>
                <a:spcPct val="90000"/>
              </a:lnSpc>
              <a:defRPr sz="7200">
                <a:latin typeface="Lato Bold"/>
                <a:ea typeface="Lato Bold"/>
                <a:cs typeface="Lato Bold"/>
                <a:sym typeface="Lato Bold"/>
              </a:defRPr>
            </a:pPr>
            <a:r>
              <a:t>Im tańszy produkt,</a:t>
            </a:r>
          </a:p>
          <a:p>
            <a:pPr algn="l" defTabSz="1219788">
              <a:lnSpc>
                <a:spcPct val="90000"/>
              </a:lnSpc>
              <a:defRPr sz="7200">
                <a:latin typeface="Lato Bold"/>
                <a:ea typeface="Lato Bold"/>
                <a:cs typeface="Lato Bold"/>
                <a:sym typeface="Lato Bold"/>
              </a:defRPr>
            </a:pPr>
            <a:r>
              <a:t> tym gorzej!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Zrzut ekranu 2017-02-28 o 19.10.06.png" descr="Zrzut ekranu 2017-02-28 o 19.10.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43001" y="254993"/>
            <a:ext cx="11115086" cy="903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79" name="To nas nie przekonuje!…"/>
          <p:cNvSpPr txBox="1"/>
          <p:nvPr/>
        </p:nvSpPr>
        <p:spPr>
          <a:xfrm>
            <a:off x="415651" y="2724446"/>
            <a:ext cx="7197091" cy="369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algn="l" defTabSz="914841">
              <a:lnSpc>
                <a:spcPct val="90000"/>
              </a:lnSpc>
              <a:defRPr sz="6300">
                <a:latin typeface="Lato Bold"/>
                <a:ea typeface="Lato Bold"/>
                <a:cs typeface="Lato Bold"/>
                <a:sym typeface="Lato Bold"/>
              </a:defRPr>
            </a:pPr>
            <a:r>
              <a:t>To nas nie przekonuje! </a:t>
            </a:r>
          </a:p>
          <a:p>
            <a:pPr algn="l" defTabSz="914841">
              <a:lnSpc>
                <a:spcPct val="90000"/>
              </a:lnSpc>
              <a:defRPr sz="6300">
                <a:latin typeface="Lato Bold"/>
                <a:ea typeface="Lato Bold"/>
                <a:cs typeface="Lato Bold"/>
                <a:sym typeface="Lato Bold"/>
              </a:defRPr>
            </a:pPr>
          </a:p>
          <a:p>
            <a:pPr algn="l" defTabSz="914841">
              <a:lnSpc>
                <a:spcPct val="90000"/>
              </a:lnSpc>
              <a:defRPr sz="6300">
                <a:latin typeface="Lato Bold"/>
                <a:ea typeface="Lato Bold"/>
                <a:cs typeface="Lato Bold"/>
                <a:sym typeface="Lato Bold"/>
              </a:defRPr>
            </a:pPr>
            <a:r>
              <a:t>Bo tak!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822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4" name="Grupuj"/>
          <p:cNvGrpSpPr/>
          <p:nvPr/>
        </p:nvGrpSpPr>
        <p:grpSpPr>
          <a:xfrm>
            <a:off x="538583" y="2556936"/>
            <a:ext cx="2551762" cy="5510236"/>
            <a:chOff x="0" y="0"/>
            <a:chExt cx="2551760" cy="5510234"/>
          </a:xfrm>
        </p:grpSpPr>
        <p:grpSp>
          <p:nvGrpSpPr>
            <p:cNvPr id="683" name="Grupuj"/>
            <p:cNvGrpSpPr/>
            <p:nvPr/>
          </p:nvGrpSpPr>
          <p:grpSpPr>
            <a:xfrm>
              <a:off x="119853" y="3801964"/>
              <a:ext cx="326420" cy="386126"/>
              <a:chOff x="0" y="0"/>
              <a:chExt cx="326418" cy="386125"/>
            </a:xfrm>
          </p:grpSpPr>
          <p:sp>
            <p:nvSpPr>
              <p:cNvPr id="681" name="Owal"/>
              <p:cNvSpPr/>
              <p:nvPr/>
            </p:nvSpPr>
            <p:spPr>
              <a:xfrm rot="4500000">
                <a:off x="-41737" y="101690"/>
                <a:ext cx="350781" cy="182746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82" name="Owal"/>
              <p:cNvSpPr/>
              <p:nvPr/>
            </p:nvSpPr>
            <p:spPr>
              <a:xfrm rot="2380746">
                <a:off x="45754" y="78315"/>
                <a:ext cx="276515" cy="112768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686" name="Grupuj"/>
            <p:cNvGrpSpPr/>
            <p:nvPr/>
          </p:nvGrpSpPr>
          <p:grpSpPr>
            <a:xfrm>
              <a:off x="2156924" y="2446166"/>
              <a:ext cx="394837" cy="336978"/>
              <a:chOff x="0" y="0"/>
              <a:chExt cx="394836" cy="336976"/>
            </a:xfrm>
          </p:grpSpPr>
          <p:sp>
            <p:nvSpPr>
              <p:cNvPr id="684" name="Owal"/>
              <p:cNvSpPr/>
              <p:nvPr/>
            </p:nvSpPr>
            <p:spPr>
              <a:xfrm flipH="1" rot="8945517">
                <a:off x="22027" y="77115"/>
                <a:ext cx="350782" cy="182746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85" name="Owal"/>
              <p:cNvSpPr/>
              <p:nvPr/>
            </p:nvSpPr>
            <p:spPr>
              <a:xfrm flipH="1" rot="11064771">
                <a:off x="54718" y="189063"/>
                <a:ext cx="276516" cy="112767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713" name="Grupuj"/>
            <p:cNvGrpSpPr/>
            <p:nvPr/>
          </p:nvGrpSpPr>
          <p:grpSpPr>
            <a:xfrm>
              <a:off x="0" y="0"/>
              <a:ext cx="2319885" cy="5341061"/>
              <a:chOff x="0" y="0"/>
              <a:chExt cx="2319884" cy="5341060"/>
            </a:xfrm>
          </p:grpSpPr>
          <p:sp>
            <p:nvSpPr>
              <p:cNvPr id="687" name="Prostokąt zaokrąglony"/>
              <p:cNvSpPr/>
              <p:nvPr/>
            </p:nvSpPr>
            <p:spPr>
              <a:xfrm>
                <a:off x="0" y="43785"/>
                <a:ext cx="1443641" cy="1324181"/>
              </a:xfrm>
              <a:prstGeom prst="roundRect">
                <a:avLst>
                  <a:gd name="adj" fmla="val 37309"/>
                </a:avLst>
              </a:pr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88" name="Prostokąt zaokrąglony"/>
              <p:cNvSpPr/>
              <p:nvPr/>
            </p:nvSpPr>
            <p:spPr>
              <a:xfrm>
                <a:off x="71717" y="51405"/>
                <a:ext cx="1345561" cy="1898811"/>
              </a:xfrm>
              <a:prstGeom prst="roundRect">
                <a:avLst>
                  <a:gd name="adj" fmla="val 50000"/>
                </a:avLst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89" name="Kształt"/>
              <p:cNvSpPr/>
              <p:nvPr/>
            </p:nvSpPr>
            <p:spPr>
              <a:xfrm>
                <a:off x="71717" y="0"/>
                <a:ext cx="1553715" cy="705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3" h="19744" fill="norm" stroke="1" extrusionOk="0">
                    <a:moveTo>
                      <a:pt x="19817" y="1167"/>
                    </a:moveTo>
                    <a:cubicBezTo>
                      <a:pt x="18937" y="3401"/>
                      <a:pt x="17657" y="3790"/>
                      <a:pt x="16296" y="3790"/>
                    </a:cubicBezTo>
                    <a:cubicBezTo>
                      <a:pt x="14934" y="3790"/>
                      <a:pt x="13685" y="2132"/>
                      <a:pt x="11647" y="1167"/>
                    </a:cubicBezTo>
                    <a:cubicBezTo>
                      <a:pt x="9609" y="202"/>
                      <a:pt x="8253" y="-386"/>
                      <a:pt x="5730" y="292"/>
                    </a:cubicBezTo>
                    <a:cubicBezTo>
                      <a:pt x="3208" y="971"/>
                      <a:pt x="2576" y="2286"/>
                      <a:pt x="1222" y="4664"/>
                    </a:cubicBezTo>
                    <a:cubicBezTo>
                      <a:pt x="-131" y="7043"/>
                      <a:pt x="-421" y="10093"/>
                      <a:pt x="659" y="13992"/>
                    </a:cubicBezTo>
                    <a:cubicBezTo>
                      <a:pt x="1739" y="17890"/>
                      <a:pt x="6217" y="20532"/>
                      <a:pt x="10238" y="19530"/>
                    </a:cubicBezTo>
                    <a:cubicBezTo>
                      <a:pt x="14259" y="18528"/>
                      <a:pt x="16906" y="16081"/>
                      <a:pt x="18690" y="14283"/>
                    </a:cubicBezTo>
                    <a:cubicBezTo>
                      <a:pt x="20475" y="12486"/>
                      <a:pt x="20709" y="10834"/>
                      <a:pt x="20944" y="8745"/>
                    </a:cubicBezTo>
                    <a:cubicBezTo>
                      <a:pt x="21179" y="6656"/>
                      <a:pt x="20698" y="-1068"/>
                      <a:pt x="19817" y="1167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0" name="Kształt"/>
              <p:cNvSpPr/>
              <p:nvPr/>
            </p:nvSpPr>
            <p:spPr>
              <a:xfrm rot="20758218">
                <a:off x="624435" y="89417"/>
                <a:ext cx="771270" cy="272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3" h="19744" fill="norm" stroke="1" extrusionOk="0">
                    <a:moveTo>
                      <a:pt x="19817" y="1167"/>
                    </a:moveTo>
                    <a:cubicBezTo>
                      <a:pt x="18937" y="3401"/>
                      <a:pt x="17657" y="3790"/>
                      <a:pt x="16296" y="3790"/>
                    </a:cubicBezTo>
                    <a:cubicBezTo>
                      <a:pt x="14934" y="3790"/>
                      <a:pt x="13685" y="2132"/>
                      <a:pt x="11647" y="1167"/>
                    </a:cubicBezTo>
                    <a:cubicBezTo>
                      <a:pt x="9609" y="202"/>
                      <a:pt x="8253" y="-386"/>
                      <a:pt x="5730" y="292"/>
                    </a:cubicBezTo>
                    <a:cubicBezTo>
                      <a:pt x="3208" y="971"/>
                      <a:pt x="2576" y="2286"/>
                      <a:pt x="1222" y="4664"/>
                    </a:cubicBezTo>
                    <a:cubicBezTo>
                      <a:pt x="-131" y="7043"/>
                      <a:pt x="-421" y="10093"/>
                      <a:pt x="659" y="13992"/>
                    </a:cubicBezTo>
                    <a:cubicBezTo>
                      <a:pt x="1739" y="17890"/>
                      <a:pt x="6217" y="20532"/>
                      <a:pt x="10238" y="19530"/>
                    </a:cubicBezTo>
                    <a:cubicBezTo>
                      <a:pt x="14259" y="18528"/>
                      <a:pt x="16906" y="16081"/>
                      <a:pt x="18690" y="14283"/>
                    </a:cubicBezTo>
                    <a:cubicBezTo>
                      <a:pt x="20475" y="12486"/>
                      <a:pt x="20709" y="10834"/>
                      <a:pt x="20944" y="8745"/>
                    </a:cubicBezTo>
                    <a:cubicBezTo>
                      <a:pt x="21179" y="6656"/>
                      <a:pt x="20698" y="-1068"/>
                      <a:pt x="19817" y="1167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1" name="Kształt"/>
              <p:cNvSpPr/>
              <p:nvPr/>
            </p:nvSpPr>
            <p:spPr>
              <a:xfrm rot="20758218">
                <a:off x="859427" y="125734"/>
                <a:ext cx="573360" cy="160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0387" fill="norm" stroke="1" extrusionOk="0">
                    <a:moveTo>
                      <a:pt x="20484" y="1206"/>
                    </a:moveTo>
                    <a:cubicBezTo>
                      <a:pt x="20000" y="-320"/>
                      <a:pt x="18252" y="3914"/>
                      <a:pt x="16844" y="3914"/>
                    </a:cubicBezTo>
                    <a:cubicBezTo>
                      <a:pt x="15436" y="3914"/>
                      <a:pt x="14145" y="2202"/>
                      <a:pt x="12039" y="1206"/>
                    </a:cubicBezTo>
                    <a:cubicBezTo>
                      <a:pt x="9932" y="209"/>
                      <a:pt x="8530" y="-398"/>
                      <a:pt x="5923" y="303"/>
                    </a:cubicBezTo>
                    <a:cubicBezTo>
                      <a:pt x="3315" y="1003"/>
                      <a:pt x="2662" y="2361"/>
                      <a:pt x="1263" y="4817"/>
                    </a:cubicBezTo>
                    <a:cubicBezTo>
                      <a:pt x="-136" y="7274"/>
                      <a:pt x="-436" y="10423"/>
                      <a:pt x="680" y="14449"/>
                    </a:cubicBezTo>
                    <a:cubicBezTo>
                      <a:pt x="1797" y="18474"/>
                      <a:pt x="6426" y="21202"/>
                      <a:pt x="10582" y="20167"/>
                    </a:cubicBezTo>
                    <a:cubicBezTo>
                      <a:pt x="14739" y="19132"/>
                      <a:pt x="17475" y="16606"/>
                      <a:pt x="19320" y="14750"/>
                    </a:cubicBezTo>
                    <a:cubicBezTo>
                      <a:pt x="21164" y="12894"/>
                      <a:pt x="19508" y="15223"/>
                      <a:pt x="19751" y="13066"/>
                    </a:cubicBezTo>
                    <a:cubicBezTo>
                      <a:pt x="19993" y="10909"/>
                      <a:pt x="20969" y="2731"/>
                      <a:pt x="20484" y="1206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2" name="Linia"/>
              <p:cNvSpPr/>
              <p:nvPr/>
            </p:nvSpPr>
            <p:spPr>
              <a:xfrm>
                <a:off x="647420" y="981276"/>
                <a:ext cx="181710" cy="1"/>
              </a:xfrm>
              <a:prstGeom prst="line">
                <a:avLst/>
              </a:prstGeom>
              <a:noFill/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3" name="Prostokąt zaokrąglony"/>
              <p:cNvSpPr/>
              <p:nvPr/>
            </p:nvSpPr>
            <p:spPr>
              <a:xfrm>
                <a:off x="678946" y="985556"/>
                <a:ext cx="107654" cy="245890"/>
              </a:xfrm>
              <a:prstGeom prst="roundRect">
                <a:avLst>
                  <a:gd name="adj" fmla="val 50000"/>
                </a:avLst>
              </a:prstGeom>
              <a:solidFill>
                <a:srgbClr val="F3A06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4" name="Koło"/>
              <p:cNvSpPr/>
              <p:nvPr/>
            </p:nvSpPr>
            <p:spPr>
              <a:xfrm>
                <a:off x="263575" y="785482"/>
                <a:ext cx="421250" cy="421250"/>
              </a:xfrm>
              <a:prstGeom prst="ellipse">
                <a:avLst/>
              </a:prstGeom>
              <a:solidFill>
                <a:srgbClr val="FED2A8"/>
              </a:solidFill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5" name="Koło"/>
              <p:cNvSpPr/>
              <p:nvPr/>
            </p:nvSpPr>
            <p:spPr>
              <a:xfrm>
                <a:off x="779695" y="785482"/>
                <a:ext cx="421250" cy="421250"/>
              </a:xfrm>
              <a:prstGeom prst="ellipse">
                <a:avLst/>
              </a:prstGeom>
              <a:solidFill>
                <a:srgbClr val="FED2A8"/>
              </a:solidFill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6" name="Koło"/>
              <p:cNvSpPr/>
              <p:nvPr/>
            </p:nvSpPr>
            <p:spPr>
              <a:xfrm>
                <a:off x="527424" y="943420"/>
                <a:ext cx="77446" cy="77446"/>
              </a:xfrm>
              <a:prstGeom prst="ellipse">
                <a:avLst/>
              </a:prstGeom>
              <a:solidFill>
                <a:srgbClr val="6959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7" name="Koło"/>
              <p:cNvSpPr/>
              <p:nvPr/>
            </p:nvSpPr>
            <p:spPr>
              <a:xfrm>
                <a:off x="860104" y="943420"/>
                <a:ext cx="77446" cy="77446"/>
              </a:xfrm>
              <a:prstGeom prst="ellipse">
                <a:avLst/>
              </a:prstGeom>
              <a:solidFill>
                <a:srgbClr val="6959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8" name="Linia"/>
              <p:cNvSpPr/>
              <p:nvPr/>
            </p:nvSpPr>
            <p:spPr>
              <a:xfrm rot="9746913">
                <a:off x="648505" y="1595644"/>
                <a:ext cx="200039" cy="86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9" h="19371" fill="norm" stroke="1" extrusionOk="0">
                    <a:moveTo>
                      <a:pt x="0" y="1428"/>
                    </a:moveTo>
                    <a:lnTo>
                      <a:pt x="0" y="1428"/>
                    </a:lnTo>
                    <a:cubicBezTo>
                      <a:pt x="7588" y="-2229"/>
                      <a:pt x="16514" y="1381"/>
                      <a:pt x="19936" y="9491"/>
                    </a:cubicBezTo>
                    <a:cubicBezTo>
                      <a:pt x="21243" y="12587"/>
                      <a:pt x="21600" y="16045"/>
                      <a:pt x="20957" y="19371"/>
                    </a:cubicBezTo>
                  </a:path>
                </a:pathLst>
              </a:custGeom>
              <a:noFill/>
              <a:ln w="12700" cap="flat">
                <a:solidFill>
                  <a:srgbClr val="69595C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699" name="Prostokąt"/>
              <p:cNvSpPr/>
              <p:nvPr/>
            </p:nvSpPr>
            <p:spPr>
              <a:xfrm>
                <a:off x="590839" y="1880774"/>
                <a:ext cx="238291" cy="379079"/>
              </a:xfrm>
              <a:prstGeom prst="rect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00" name="Prostokąt zaokrąglony"/>
              <p:cNvSpPr/>
              <p:nvPr/>
            </p:nvSpPr>
            <p:spPr>
              <a:xfrm>
                <a:off x="141750" y="2146010"/>
                <a:ext cx="1074391" cy="1535676"/>
              </a:xfrm>
              <a:prstGeom prst="roundRect">
                <a:avLst>
                  <a:gd name="adj" fmla="val 9992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grpSp>
            <p:nvGrpSpPr>
              <p:cNvPr id="705" name="Grupuj"/>
              <p:cNvGrpSpPr/>
              <p:nvPr/>
            </p:nvGrpSpPr>
            <p:grpSpPr>
              <a:xfrm>
                <a:off x="289608" y="3530113"/>
                <a:ext cx="927032" cy="1810948"/>
                <a:chOff x="0" y="0"/>
                <a:chExt cx="927030" cy="1810947"/>
              </a:xfrm>
            </p:grpSpPr>
            <p:sp>
              <p:nvSpPr>
                <p:cNvPr id="701" name="Prostokąt"/>
                <p:cNvSpPr/>
                <p:nvPr/>
              </p:nvSpPr>
              <p:spPr>
                <a:xfrm>
                  <a:off x="125330" y="69609"/>
                  <a:ext cx="701809" cy="457061"/>
                </a:xfrm>
                <a:prstGeom prst="rect">
                  <a:avLst/>
                </a:pr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702" name="Kształt"/>
                <p:cNvSpPr/>
                <p:nvPr/>
              </p:nvSpPr>
              <p:spPr>
                <a:xfrm>
                  <a:off x="558965" y="54240"/>
                  <a:ext cx="368066" cy="17567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1475" y="21369"/>
                      </a:lnTo>
                      <a:lnTo>
                        <a:pt x="0" y="21600"/>
                      </a:lnTo>
                      <a:lnTo>
                        <a:pt x="2025" y="154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703" name="Kształt"/>
                <p:cNvSpPr/>
                <p:nvPr/>
              </p:nvSpPr>
              <p:spPr>
                <a:xfrm flipH="1">
                  <a:off x="0" y="1"/>
                  <a:ext cx="362680" cy="18109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1475" y="21369"/>
                      </a:lnTo>
                      <a:lnTo>
                        <a:pt x="0" y="21600"/>
                      </a:lnTo>
                      <a:lnTo>
                        <a:pt x="2025" y="154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704" name="Prostokąt"/>
                <p:cNvSpPr/>
                <p:nvPr/>
              </p:nvSpPr>
              <p:spPr>
                <a:xfrm>
                  <a:off x="5986" y="-1"/>
                  <a:ext cx="920546" cy="69609"/>
                </a:xfrm>
                <a:prstGeom prst="rect">
                  <a:avLst/>
                </a:pr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</p:grpSp>
          <p:sp>
            <p:nvSpPr>
              <p:cNvPr id="706" name="Trójkąt"/>
              <p:cNvSpPr/>
              <p:nvPr/>
            </p:nvSpPr>
            <p:spPr>
              <a:xfrm flipH="1" rot="10800000">
                <a:off x="450797" y="2146009"/>
                <a:ext cx="518373" cy="837846"/>
              </a:xfrm>
              <a:prstGeom prst="triangl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07" name="Prostokąt zaokrąglony"/>
              <p:cNvSpPr/>
              <p:nvPr/>
            </p:nvSpPr>
            <p:spPr>
              <a:xfrm>
                <a:off x="116392" y="2146009"/>
                <a:ext cx="232950" cy="1746731"/>
              </a:xfrm>
              <a:prstGeom prst="roundRect">
                <a:avLst>
                  <a:gd name="adj" fmla="val 29784"/>
                </a:avLst>
              </a:prstGeom>
              <a:solidFill>
                <a:srgbClr val="8080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08" name="Prostokąt zaokrąglony"/>
              <p:cNvSpPr/>
              <p:nvPr/>
            </p:nvSpPr>
            <p:spPr>
              <a:xfrm rot="20700000">
                <a:off x="1114213" y="2164429"/>
                <a:ext cx="232949" cy="1151472"/>
              </a:xfrm>
              <a:prstGeom prst="roundRect">
                <a:avLst>
                  <a:gd name="adj" fmla="val 29784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09" name="Prostokąt zaokrąglony"/>
              <p:cNvSpPr/>
              <p:nvPr/>
            </p:nvSpPr>
            <p:spPr>
              <a:xfrm rot="14400000">
                <a:off x="1632701" y="2408120"/>
                <a:ext cx="232949" cy="1151471"/>
              </a:xfrm>
              <a:prstGeom prst="roundRect">
                <a:avLst>
                  <a:gd name="adj" fmla="val 29784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10" name="Prostokąt"/>
              <p:cNvSpPr/>
              <p:nvPr/>
            </p:nvSpPr>
            <p:spPr>
              <a:xfrm>
                <a:off x="116392" y="3809473"/>
                <a:ext cx="232950" cy="8326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11" name="Prostokąt"/>
              <p:cNvSpPr/>
              <p:nvPr/>
            </p:nvSpPr>
            <p:spPr>
              <a:xfrm rot="3600000">
                <a:off x="2109118" y="2666834"/>
                <a:ext cx="232949" cy="8326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12" name="Prostokąt zaokrąglony"/>
              <p:cNvSpPr/>
              <p:nvPr/>
            </p:nvSpPr>
            <p:spPr>
              <a:xfrm>
                <a:off x="112700" y="2146009"/>
                <a:ext cx="240837" cy="507724"/>
              </a:xfrm>
              <a:prstGeom prst="roundRect">
                <a:avLst>
                  <a:gd name="adj" fmla="val 19522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sp>
          <p:nvSpPr>
            <p:cNvPr id="714" name="Prostokąt zaokrąglony"/>
            <p:cNvSpPr/>
            <p:nvPr/>
          </p:nvSpPr>
          <p:spPr>
            <a:xfrm>
              <a:off x="788835" y="5280367"/>
              <a:ext cx="606600" cy="229868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15" name="Prostokąt zaokrąglony"/>
            <p:cNvSpPr/>
            <p:nvPr/>
          </p:nvSpPr>
          <p:spPr>
            <a:xfrm flipH="1">
              <a:off x="94380" y="5280367"/>
              <a:ext cx="606600" cy="229868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16" name="Prostokąt zaokrąglony"/>
            <p:cNvSpPr/>
            <p:nvPr/>
          </p:nvSpPr>
          <p:spPr>
            <a:xfrm>
              <a:off x="94877" y="5431371"/>
              <a:ext cx="606103" cy="78864"/>
            </a:xfrm>
            <a:prstGeom prst="roundRect">
              <a:avLst>
                <a:gd name="adj" fmla="val 101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17" name="Prostokąt zaokrąglony"/>
            <p:cNvSpPr/>
            <p:nvPr/>
          </p:nvSpPr>
          <p:spPr>
            <a:xfrm>
              <a:off x="786599" y="5431193"/>
              <a:ext cx="606104" cy="78864"/>
            </a:xfrm>
            <a:prstGeom prst="roundRect">
              <a:avLst>
                <a:gd name="adj" fmla="val 32906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18" name="Linia"/>
            <p:cNvSpPr/>
            <p:nvPr/>
          </p:nvSpPr>
          <p:spPr>
            <a:xfrm>
              <a:off x="26357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19" name="Linia"/>
            <p:cNvSpPr/>
            <p:nvPr/>
          </p:nvSpPr>
          <p:spPr>
            <a:xfrm>
              <a:off x="31386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20" name="Linia"/>
            <p:cNvSpPr/>
            <p:nvPr/>
          </p:nvSpPr>
          <p:spPr>
            <a:xfrm>
              <a:off x="36415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21" name="Linia"/>
            <p:cNvSpPr/>
            <p:nvPr/>
          </p:nvSpPr>
          <p:spPr>
            <a:xfrm>
              <a:off x="114610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22" name="Linia"/>
            <p:cNvSpPr/>
            <p:nvPr/>
          </p:nvSpPr>
          <p:spPr>
            <a:xfrm>
              <a:off x="119639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723" name="Linia"/>
            <p:cNvSpPr/>
            <p:nvPr/>
          </p:nvSpPr>
          <p:spPr>
            <a:xfrm>
              <a:off x="124668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725" name="Prostokąt zaokrąglony"/>
          <p:cNvSpPr/>
          <p:nvPr/>
        </p:nvSpPr>
        <p:spPr>
          <a:xfrm>
            <a:off x="3839711" y="1764346"/>
            <a:ext cx="10780445" cy="4574494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26" name="Linia"/>
          <p:cNvSpPr/>
          <p:nvPr/>
        </p:nvSpPr>
        <p:spPr>
          <a:xfrm flipV="1">
            <a:off x="2989777" y="4142776"/>
            <a:ext cx="1139559" cy="1062031"/>
          </a:xfrm>
          <a:prstGeom prst="line">
            <a:avLst/>
          </a:prstGeom>
          <a:ln w="50800">
            <a:solidFill>
              <a:srgbClr val="BB7134"/>
            </a:solidFill>
            <a:miter/>
          </a:ln>
        </p:spPr>
        <p:txBody>
          <a:bodyPr lIns="49177" tIns="49177" rIns="49177" bIns="49177"/>
          <a:lstStyle/>
          <a:p>
            <a:pPr algn="l" defTabSz="1290825">
              <a:defRPr sz="2400"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27" name="Prostokąt zaokrąglony"/>
          <p:cNvSpPr/>
          <p:nvPr/>
        </p:nvSpPr>
        <p:spPr>
          <a:xfrm>
            <a:off x="3700047" y="6206626"/>
            <a:ext cx="11259505" cy="264426"/>
          </a:xfrm>
          <a:prstGeom prst="roundRect">
            <a:avLst>
              <a:gd name="adj" fmla="val 2333"/>
            </a:avLst>
          </a:prstGeom>
          <a:solidFill>
            <a:srgbClr val="404040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28" name="Jaką konsumentką jest kobieta?"/>
          <p:cNvSpPr txBox="1"/>
          <p:nvPr/>
        </p:nvSpPr>
        <p:spPr>
          <a:xfrm>
            <a:off x="4115277" y="3066048"/>
            <a:ext cx="10427604" cy="2409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7600"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Jaką konsumentką jest kobieta?</a:t>
            </a:r>
          </a:p>
        </p:txBody>
      </p:sp>
      <p:pic>
        <p:nvPicPr>
          <p:cNvPr id="729" name="image3.png" descr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0587" y="1918446"/>
            <a:ext cx="725329" cy="759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80%"/>
          <p:cNvSpPr txBox="1"/>
          <p:nvPr/>
        </p:nvSpPr>
        <p:spPr>
          <a:xfrm>
            <a:off x="6785465" y="651167"/>
            <a:ext cx="7642583" cy="3667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algn="l" defTabSz="1290825">
              <a:defRPr b="1" spc="-293" sz="234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80%</a:t>
            </a:r>
          </a:p>
        </p:txBody>
      </p:sp>
      <p:sp>
        <p:nvSpPr>
          <p:cNvPr id="732" name="DECYZJI ZAKUPOWYCH PODEJMUJE W DOMU KOBIETA"/>
          <p:cNvSpPr txBox="1"/>
          <p:nvPr/>
        </p:nvSpPr>
        <p:spPr>
          <a:xfrm>
            <a:off x="6136065" y="4767074"/>
            <a:ext cx="6933413" cy="3146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5000">
                <a:solidFill>
                  <a:srgbClr val="80808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DECYZJI ZAKUPOWYCH PODEJMUJE W DOMU KOBIETA</a:t>
            </a:r>
          </a:p>
        </p:txBody>
      </p:sp>
      <p:sp>
        <p:nvSpPr>
          <p:cNvPr id="733" name="Boston Consulting Group"/>
          <p:cNvSpPr txBox="1"/>
          <p:nvPr/>
        </p:nvSpPr>
        <p:spPr>
          <a:xfrm>
            <a:off x="11992195" y="8362282"/>
            <a:ext cx="4047193" cy="53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solidFill>
                  <a:srgbClr val="9F9F9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Boston Consulting Group</a:t>
            </a:r>
          </a:p>
        </p:txBody>
      </p:sp>
      <p:pic>
        <p:nvPicPr>
          <p:cNvPr id="734" name="72569234_742979072816030_1605211879049789440_n.jpg" descr="72569234_742979072816030_1605211879049789440_n.jpg"/>
          <p:cNvPicPr>
            <a:picLocks noChangeAspect="1"/>
          </p:cNvPicPr>
          <p:nvPr/>
        </p:nvPicPr>
        <p:blipFill>
          <a:blip r:embed="rId3">
            <a:extLst/>
          </a:blip>
          <a:srcRect l="25148" t="0" r="0" b="0"/>
          <a:stretch>
            <a:fillRect/>
          </a:stretch>
        </p:blipFill>
        <p:spPr>
          <a:xfrm>
            <a:off x="23003" y="1901701"/>
            <a:ext cx="5441218" cy="72693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4,5 mln"/>
          <p:cNvSpPr txBox="1"/>
          <p:nvPr/>
        </p:nvSpPr>
        <p:spPr>
          <a:xfrm>
            <a:off x="2052032" y="1112917"/>
            <a:ext cx="12151937" cy="3146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algn="l" defTabSz="1290825">
              <a:defRPr b="1" spc="-251" sz="200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4,5 mln</a:t>
            </a:r>
          </a:p>
        </p:txBody>
      </p:sp>
      <p:sp>
        <p:nvSpPr>
          <p:cNvPr id="739" name="POLEK TO ŻYWICIELKI RODZINY"/>
          <p:cNvSpPr txBox="1"/>
          <p:nvPr/>
        </p:nvSpPr>
        <p:spPr>
          <a:xfrm>
            <a:off x="423990" y="4382310"/>
            <a:ext cx="11786490" cy="2358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7400">
                <a:solidFill>
                  <a:srgbClr val="80808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POLEK TO ŻYWICIELKI RODZINY</a:t>
            </a:r>
          </a:p>
        </p:txBody>
      </p:sp>
      <p:sp>
        <p:nvSpPr>
          <p:cNvPr id="740" name="GUS, 2015"/>
          <p:cNvSpPr txBox="1"/>
          <p:nvPr/>
        </p:nvSpPr>
        <p:spPr>
          <a:xfrm>
            <a:off x="14139594" y="8436494"/>
            <a:ext cx="1822026" cy="53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solidFill>
                  <a:srgbClr val="BFBFB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GUS, 2015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Owal"/>
          <p:cNvSpPr/>
          <p:nvPr/>
        </p:nvSpPr>
        <p:spPr>
          <a:xfrm>
            <a:off x="1872462" y="1477085"/>
            <a:ext cx="3132326" cy="2834443"/>
          </a:xfrm>
          <a:prstGeom prst="ellipse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45" name="Kształt"/>
          <p:cNvSpPr/>
          <p:nvPr/>
        </p:nvSpPr>
        <p:spPr>
          <a:xfrm>
            <a:off x="2855990" y="1916729"/>
            <a:ext cx="1717985" cy="203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59" y="0"/>
                </a:moveTo>
                <a:lnTo>
                  <a:pt x="20963" y="4539"/>
                </a:lnTo>
                <a:lnTo>
                  <a:pt x="21271" y="5551"/>
                </a:lnTo>
                <a:cubicBezTo>
                  <a:pt x="21487" y="6443"/>
                  <a:pt x="21600" y="7367"/>
                  <a:pt x="21600" y="8313"/>
                </a:cubicBezTo>
                <a:cubicBezTo>
                  <a:pt x="21600" y="14463"/>
                  <a:pt x="16807" y="19666"/>
                  <a:pt x="10206" y="21401"/>
                </a:cubicBezTo>
                <a:lnTo>
                  <a:pt x="9292" y="21600"/>
                </a:lnTo>
                <a:lnTo>
                  <a:pt x="0" y="17066"/>
                </a:lnTo>
                <a:close/>
              </a:path>
            </a:pathLst>
          </a:custGeom>
          <a:solidFill>
            <a:srgbClr val="000000">
              <a:alpha val="30196"/>
            </a:srgb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46" name="Koło"/>
          <p:cNvSpPr/>
          <p:nvPr/>
        </p:nvSpPr>
        <p:spPr>
          <a:xfrm>
            <a:off x="2351642" y="1834364"/>
            <a:ext cx="1865053" cy="1865053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47" name="Owal"/>
          <p:cNvSpPr/>
          <p:nvPr/>
        </p:nvSpPr>
        <p:spPr>
          <a:xfrm>
            <a:off x="7046045" y="1436114"/>
            <a:ext cx="3537207" cy="2868404"/>
          </a:xfrm>
          <a:prstGeom prst="ellipse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48" name="Kształt"/>
          <p:cNvSpPr/>
          <p:nvPr/>
        </p:nvSpPr>
        <p:spPr>
          <a:xfrm>
            <a:off x="7891239" y="1943563"/>
            <a:ext cx="1717984" cy="203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59" y="0"/>
                </a:moveTo>
                <a:lnTo>
                  <a:pt x="20963" y="4539"/>
                </a:lnTo>
                <a:lnTo>
                  <a:pt x="21271" y="5551"/>
                </a:lnTo>
                <a:cubicBezTo>
                  <a:pt x="21487" y="6443"/>
                  <a:pt x="21600" y="7367"/>
                  <a:pt x="21600" y="8313"/>
                </a:cubicBezTo>
                <a:cubicBezTo>
                  <a:pt x="21600" y="14463"/>
                  <a:pt x="16807" y="19666"/>
                  <a:pt x="10206" y="21401"/>
                </a:cubicBezTo>
                <a:lnTo>
                  <a:pt x="9292" y="21600"/>
                </a:lnTo>
                <a:lnTo>
                  <a:pt x="0" y="17066"/>
                </a:lnTo>
                <a:close/>
              </a:path>
            </a:pathLst>
          </a:custGeom>
          <a:solidFill>
            <a:srgbClr val="000000">
              <a:alpha val="30196"/>
            </a:srgb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49" name="Owal"/>
          <p:cNvSpPr/>
          <p:nvPr/>
        </p:nvSpPr>
        <p:spPr>
          <a:xfrm>
            <a:off x="7237871" y="1849807"/>
            <a:ext cx="2212398" cy="1946995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0" name="Owal"/>
          <p:cNvSpPr/>
          <p:nvPr/>
        </p:nvSpPr>
        <p:spPr>
          <a:xfrm>
            <a:off x="11158406" y="4249697"/>
            <a:ext cx="3430283" cy="3047769"/>
          </a:xfrm>
          <a:prstGeom prst="ellipse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1" name="Kształt"/>
          <p:cNvSpPr/>
          <p:nvPr/>
        </p:nvSpPr>
        <p:spPr>
          <a:xfrm>
            <a:off x="12054223" y="4757146"/>
            <a:ext cx="1717985" cy="203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59" y="0"/>
                </a:moveTo>
                <a:lnTo>
                  <a:pt x="20963" y="4539"/>
                </a:lnTo>
                <a:lnTo>
                  <a:pt x="21271" y="5551"/>
                </a:lnTo>
                <a:cubicBezTo>
                  <a:pt x="21487" y="6443"/>
                  <a:pt x="21600" y="7367"/>
                  <a:pt x="21600" y="8313"/>
                </a:cubicBezTo>
                <a:cubicBezTo>
                  <a:pt x="21600" y="14463"/>
                  <a:pt x="16807" y="19666"/>
                  <a:pt x="10206" y="21401"/>
                </a:cubicBezTo>
                <a:lnTo>
                  <a:pt x="9292" y="21600"/>
                </a:lnTo>
                <a:lnTo>
                  <a:pt x="0" y="17066"/>
                </a:lnTo>
                <a:close/>
              </a:path>
            </a:pathLst>
          </a:custGeom>
          <a:solidFill>
            <a:srgbClr val="000000">
              <a:alpha val="30196"/>
            </a:srgb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2" name="Koło"/>
          <p:cNvSpPr/>
          <p:nvPr/>
        </p:nvSpPr>
        <p:spPr>
          <a:xfrm>
            <a:off x="11549875" y="4606976"/>
            <a:ext cx="1865053" cy="1865053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3" name="Owal"/>
          <p:cNvSpPr/>
          <p:nvPr/>
        </p:nvSpPr>
        <p:spPr>
          <a:xfrm>
            <a:off x="4517465" y="3626724"/>
            <a:ext cx="3010425" cy="2868404"/>
          </a:xfrm>
          <a:prstGeom prst="ellipse">
            <a:avLst/>
          </a:prstGeom>
          <a:solidFill>
            <a:schemeClr val="accent1">
              <a:satOff val="-36923"/>
              <a:lumOff val="30882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4" name="Kształt"/>
          <p:cNvSpPr/>
          <p:nvPr/>
        </p:nvSpPr>
        <p:spPr>
          <a:xfrm>
            <a:off x="5166424" y="3900095"/>
            <a:ext cx="2121410" cy="2423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59" y="0"/>
                </a:moveTo>
                <a:lnTo>
                  <a:pt x="20963" y="4539"/>
                </a:lnTo>
                <a:lnTo>
                  <a:pt x="21271" y="5551"/>
                </a:lnTo>
                <a:cubicBezTo>
                  <a:pt x="21487" y="6443"/>
                  <a:pt x="21600" y="7367"/>
                  <a:pt x="21600" y="8313"/>
                </a:cubicBezTo>
                <a:cubicBezTo>
                  <a:pt x="21600" y="14463"/>
                  <a:pt x="16807" y="19666"/>
                  <a:pt x="10206" y="21401"/>
                </a:cubicBezTo>
                <a:lnTo>
                  <a:pt x="9292" y="21600"/>
                </a:lnTo>
                <a:lnTo>
                  <a:pt x="0" y="17066"/>
                </a:lnTo>
                <a:close/>
              </a:path>
            </a:pathLst>
          </a:custGeom>
          <a:solidFill>
            <a:srgbClr val="000000">
              <a:alpha val="30196"/>
            </a:srgb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5" name="Koło"/>
          <p:cNvSpPr/>
          <p:nvPr/>
        </p:nvSpPr>
        <p:spPr>
          <a:xfrm>
            <a:off x="4874744" y="3984004"/>
            <a:ext cx="1865054" cy="1865053"/>
          </a:xfrm>
          <a:prstGeom prst="ellipse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6" name="Owal"/>
          <p:cNvSpPr/>
          <p:nvPr/>
        </p:nvSpPr>
        <p:spPr>
          <a:xfrm>
            <a:off x="7237871" y="5268091"/>
            <a:ext cx="3024720" cy="2780823"/>
          </a:xfrm>
          <a:prstGeom prst="ellipse">
            <a:avLst/>
          </a:prstGeom>
          <a:solidFill>
            <a:schemeClr val="accent1">
              <a:satOff val="-36923"/>
              <a:lumOff val="30882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7" name="Kształt"/>
          <p:cNvSpPr/>
          <p:nvPr/>
        </p:nvSpPr>
        <p:spPr>
          <a:xfrm>
            <a:off x="8094019" y="5775541"/>
            <a:ext cx="1717985" cy="203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659" y="0"/>
                </a:moveTo>
                <a:lnTo>
                  <a:pt x="20963" y="4539"/>
                </a:lnTo>
                <a:lnTo>
                  <a:pt x="21271" y="5551"/>
                </a:lnTo>
                <a:cubicBezTo>
                  <a:pt x="21487" y="6443"/>
                  <a:pt x="21600" y="7367"/>
                  <a:pt x="21600" y="8313"/>
                </a:cubicBezTo>
                <a:cubicBezTo>
                  <a:pt x="21600" y="14463"/>
                  <a:pt x="16807" y="19666"/>
                  <a:pt x="10206" y="21401"/>
                </a:cubicBezTo>
                <a:lnTo>
                  <a:pt x="9292" y="21600"/>
                </a:lnTo>
                <a:lnTo>
                  <a:pt x="0" y="17066"/>
                </a:lnTo>
                <a:close/>
              </a:path>
            </a:pathLst>
          </a:custGeom>
          <a:solidFill>
            <a:srgbClr val="000000">
              <a:alpha val="30196"/>
            </a:srgb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8" name="Koło"/>
          <p:cNvSpPr/>
          <p:nvPr/>
        </p:nvSpPr>
        <p:spPr>
          <a:xfrm>
            <a:off x="7589671" y="5625370"/>
            <a:ext cx="1865054" cy="1865054"/>
          </a:xfrm>
          <a:prstGeom prst="ellipse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59" name="Profesjonalistki"/>
          <p:cNvSpPr txBox="1"/>
          <p:nvPr/>
        </p:nvSpPr>
        <p:spPr>
          <a:xfrm>
            <a:off x="1691635" y="2573487"/>
            <a:ext cx="3493980" cy="593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32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Profesjonalistki</a:t>
            </a:r>
          </a:p>
        </p:txBody>
      </p:sp>
      <p:sp>
        <p:nvSpPr>
          <p:cNvPr id="760" name="Konsumpcjonistki"/>
          <p:cNvSpPr txBox="1"/>
          <p:nvPr/>
        </p:nvSpPr>
        <p:spPr>
          <a:xfrm>
            <a:off x="7035089" y="2526476"/>
            <a:ext cx="3603267" cy="593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32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Konsumpcjonistki</a:t>
            </a:r>
          </a:p>
        </p:txBody>
      </p:sp>
      <p:sp>
        <p:nvSpPr>
          <p:cNvPr id="761" name="Niespełnione siłaczki"/>
          <p:cNvSpPr txBox="1"/>
          <p:nvPr/>
        </p:nvSpPr>
        <p:spPr>
          <a:xfrm>
            <a:off x="11166226" y="5025867"/>
            <a:ext cx="3430282" cy="1266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38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Niespełnione siłaczki</a:t>
            </a:r>
          </a:p>
        </p:txBody>
      </p:sp>
      <p:sp>
        <p:nvSpPr>
          <p:cNvPr id="762" name="Obywatelki świata"/>
          <p:cNvSpPr txBox="1"/>
          <p:nvPr/>
        </p:nvSpPr>
        <p:spPr>
          <a:xfrm>
            <a:off x="4701023" y="4567402"/>
            <a:ext cx="2643309" cy="1088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32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Obywatelki świata</a:t>
            </a:r>
          </a:p>
        </p:txBody>
      </p:sp>
      <p:sp>
        <p:nvSpPr>
          <p:cNvPr id="763" name="Panie domu"/>
          <p:cNvSpPr txBox="1"/>
          <p:nvPr/>
        </p:nvSpPr>
        <p:spPr>
          <a:xfrm>
            <a:off x="7428577" y="6450698"/>
            <a:ext cx="2643308" cy="682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 sz="38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Panie domu</a:t>
            </a:r>
          </a:p>
        </p:txBody>
      </p:sp>
      <p:sp>
        <p:nvSpPr>
          <p:cNvPr id="764" name="Garden of Words"/>
          <p:cNvSpPr txBox="1"/>
          <p:nvPr/>
        </p:nvSpPr>
        <p:spPr>
          <a:xfrm>
            <a:off x="13287632" y="8420564"/>
            <a:ext cx="2772723" cy="53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solidFill>
                  <a:srgbClr val="9F9F9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Garden of Words</a:t>
            </a:r>
          </a:p>
        </p:txBody>
      </p:sp>
      <p:sp>
        <p:nvSpPr>
          <p:cNvPr id="765" name="Owal"/>
          <p:cNvSpPr/>
          <p:nvPr/>
        </p:nvSpPr>
        <p:spPr>
          <a:xfrm>
            <a:off x="1377203" y="5669685"/>
            <a:ext cx="3010425" cy="2579612"/>
          </a:xfrm>
          <a:prstGeom prst="ellipse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66" name="Koło"/>
          <p:cNvSpPr/>
          <p:nvPr/>
        </p:nvSpPr>
        <p:spPr>
          <a:xfrm>
            <a:off x="1666426" y="6178321"/>
            <a:ext cx="1865053" cy="1865054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67" name="Konserwatystki"/>
          <p:cNvSpPr txBox="1"/>
          <p:nvPr/>
        </p:nvSpPr>
        <p:spPr>
          <a:xfrm>
            <a:off x="1377203" y="6618213"/>
            <a:ext cx="3010425" cy="682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/>
          <a:p>
            <a:pPr defTabSz="1290825">
              <a:defRPr sz="38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sz="3200"/>
              <a:t>Konserwatystki</a:t>
            </a:r>
            <a:r>
              <a:t> </a:t>
            </a:r>
          </a:p>
        </p:txBody>
      </p:sp>
      <p:sp>
        <p:nvSpPr>
          <p:cNvPr id="768" name="Owal"/>
          <p:cNvSpPr/>
          <p:nvPr/>
        </p:nvSpPr>
        <p:spPr>
          <a:xfrm>
            <a:off x="11358120" y="1296297"/>
            <a:ext cx="3835928" cy="2579612"/>
          </a:xfrm>
          <a:prstGeom prst="ellipse">
            <a:avLst/>
          </a:prstGeom>
          <a:solidFill>
            <a:schemeClr val="accent1">
              <a:satOff val="-36923"/>
              <a:lumOff val="30882"/>
            </a:schemeClr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69" name="Owal"/>
          <p:cNvSpPr/>
          <p:nvPr/>
        </p:nvSpPr>
        <p:spPr>
          <a:xfrm>
            <a:off x="11709921" y="1653576"/>
            <a:ext cx="3132326" cy="1946995"/>
          </a:xfrm>
          <a:prstGeom prst="ellipse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770" name="Rozczarowane"/>
          <p:cNvSpPr txBox="1"/>
          <p:nvPr/>
        </p:nvSpPr>
        <p:spPr>
          <a:xfrm>
            <a:off x="11326272" y="2325187"/>
            <a:ext cx="3537207" cy="657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>
            <a:lvl1pPr defTabSz="1290825">
              <a:defRPr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>
              <a:defRPr sz="3800"/>
            </a:pPr>
            <a:r>
              <a:rPr sz="3600"/>
              <a:t>Rozczarowane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ntr" nodeType="after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entr" nodeType="after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0" grpId="9"/>
      <p:bldP build="whole" bldLvl="1" animBg="1" rev="0" advAuto="0" spid="769" grpId="25"/>
      <p:bldP build="whole" bldLvl="1" animBg="1" rev="0" advAuto="0" spid="760" grpId="8"/>
      <p:bldP build="whole" bldLvl="1" animBg="1" rev="0" advAuto="0" spid="748" grpId="6"/>
      <p:bldP build="whole" bldLvl="1" animBg="1" rev="0" advAuto="0" spid="756" grpId="17"/>
      <p:bldP build="whole" bldLvl="1" animBg="1" rev="0" advAuto="0" spid="747" grpId="5"/>
      <p:bldP build="whole" bldLvl="1" animBg="1" rev="0" advAuto="0" spid="749" grpId="7"/>
      <p:bldP build="whole" bldLvl="1" animBg="1" rev="0" advAuto="0" spid="768" grpId="24"/>
      <p:bldP build="whole" bldLvl="1" animBg="1" rev="0" advAuto="0" spid="770" grpId="26"/>
      <p:bldP build="whole" bldLvl="1" animBg="1" rev="0" advAuto="0" spid="765" grpId="21"/>
      <p:bldP build="whole" bldLvl="1" animBg="1" rev="0" advAuto="0" spid="744" grpId="1"/>
      <p:bldP build="whole" bldLvl="1" animBg="1" rev="0" advAuto="0" spid="752" grpId="11"/>
      <p:bldP build="whole" bldLvl="1" animBg="1" rev="0" advAuto="0" spid="766" grpId="22"/>
      <p:bldP build="whole" bldLvl="1" animBg="1" rev="0" advAuto="0" spid="767" grpId="23"/>
      <p:bldP build="whole" bldLvl="1" animBg="1" rev="0" advAuto="0" spid="757" grpId="18"/>
      <p:bldP build="whole" bldLvl="1" animBg="1" rev="0" advAuto="0" spid="745" grpId="2"/>
      <p:bldP build="whole" bldLvl="1" animBg="1" rev="0" advAuto="0" spid="763" grpId="20"/>
      <p:bldP build="whole" bldLvl="1" animBg="1" rev="0" advAuto="0" spid="751" grpId="10"/>
      <p:bldP build="whole" bldLvl="1" animBg="1" rev="0" advAuto="0" spid="753" grpId="13"/>
      <p:bldP build="whole" bldLvl="1" animBg="1" rev="0" advAuto="0" spid="758" grpId="19"/>
      <p:bldP build="whole" bldLvl="1" animBg="1" rev="0" advAuto="0" spid="746" grpId="3"/>
      <p:bldP build="whole" bldLvl="1" animBg="1" rev="0" advAuto="0" spid="754" grpId="14"/>
      <p:bldP build="whole" bldLvl="1" animBg="1" rev="0" advAuto="0" spid="759" grpId="4"/>
      <p:bldP build="whole" bldLvl="1" animBg="1" rev="0" advAuto="0" spid="762" grpId="16"/>
      <p:bldP build="whole" bldLvl="1" animBg="1" rev="0" advAuto="0" spid="755" grpId="15"/>
      <p:bldP build="whole" bldLvl="1" animBg="1" rev="0" advAuto="0" spid="761" grpId="1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70"/>
          <p:cNvSpPr txBox="1"/>
          <p:nvPr/>
        </p:nvSpPr>
        <p:spPr>
          <a:xfrm>
            <a:off x="2100965" y="124930"/>
            <a:ext cx="8473995" cy="6537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6" tIns="49176" rIns="49176" bIns="49176">
            <a:spAutoFit/>
          </a:bodyPr>
          <a:lstStyle>
            <a:lvl1pPr algn="l" defTabSz="1290824">
              <a:defRPr sz="422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70</a:t>
            </a:r>
          </a:p>
        </p:txBody>
      </p:sp>
      <p:sp>
        <p:nvSpPr>
          <p:cNvPr id="775" name="%"/>
          <p:cNvSpPr txBox="1"/>
          <p:nvPr/>
        </p:nvSpPr>
        <p:spPr>
          <a:xfrm>
            <a:off x="9470566" y="1506160"/>
            <a:ext cx="4975628" cy="3298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6" tIns="49176" rIns="49176" bIns="49176">
            <a:spAutoFit/>
          </a:bodyPr>
          <a:lstStyle>
            <a:lvl1pPr algn="l" defTabSz="1290824">
              <a:defRPr sz="210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%</a:t>
            </a:r>
          </a:p>
        </p:txBody>
      </p:sp>
      <p:sp>
        <p:nvSpPr>
          <p:cNvPr id="776" name="odbiorców tracisz stawiając na demografię, a nie na intencję."/>
          <p:cNvSpPr txBox="1"/>
          <p:nvPr/>
        </p:nvSpPr>
        <p:spPr>
          <a:xfrm>
            <a:off x="233410" y="5881701"/>
            <a:ext cx="15482552" cy="2790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6" tIns="49176" rIns="49176" bIns="49176">
            <a:spAutoFit/>
          </a:bodyPr>
          <a:lstStyle>
            <a:lvl1pPr defTabSz="1290824">
              <a:defRPr sz="88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odbiorców tracisz stawiając na demografię, a nie na intencję.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Urodzony w 1948 r.…"/>
          <p:cNvSpPr txBox="1"/>
          <p:nvPr/>
        </p:nvSpPr>
        <p:spPr>
          <a:xfrm>
            <a:off x="278670" y="725523"/>
            <a:ext cx="3830130" cy="7692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6" tIns="49176" rIns="49176" bIns="49176">
            <a:spAutoFit/>
          </a:bodyPr>
          <a:lstStyle/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Urodzony w 1948 r.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Dorastał w Anglii 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Dwukrotnie żonaty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Ma dzieci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Spędza zimę w Alpach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Wpływowy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Lubi psy</a:t>
            </a:r>
          </a:p>
        </p:txBody>
      </p:sp>
      <p:sp>
        <p:nvSpPr>
          <p:cNvPr id="779" name="Urodzony w 1948 r.…"/>
          <p:cNvSpPr txBox="1"/>
          <p:nvPr/>
        </p:nvSpPr>
        <p:spPr>
          <a:xfrm>
            <a:off x="7983401" y="725523"/>
            <a:ext cx="4066780" cy="6991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6" tIns="49176" rIns="49176" bIns="49176">
            <a:spAutoFit/>
          </a:bodyPr>
          <a:lstStyle/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Urodzony w 1948 r.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Dorastał w Anglii 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Dwukrotnie żonaty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Ma dzieci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Spędza zimę w Alpach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Wpływowy</a:t>
            </a:r>
          </a:p>
          <a:p>
            <a:pPr marL="449035" indent="-449035" algn="l" defTabSz="1290824">
              <a:lnSpc>
                <a:spcPct val="120000"/>
              </a:lnSpc>
              <a:buSzPct val="100000"/>
              <a:buChar char="•"/>
              <a:defRPr sz="3800">
                <a:latin typeface="Lato Light"/>
                <a:ea typeface="Lato Light"/>
                <a:cs typeface="Lato Light"/>
                <a:sym typeface="Lato Light"/>
              </a:defRPr>
            </a:pPr>
            <a:r>
              <a:t>Lubi psy</a:t>
            </a:r>
          </a:p>
        </p:txBody>
      </p:sp>
      <p:pic>
        <p:nvPicPr>
          <p:cNvPr id="780" name="nintchdbpict000125046489.jpg" descr="nintchdbpict00012504648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97590" y="2053655"/>
            <a:ext cx="3398110" cy="4461179"/>
          </a:xfrm>
          <a:prstGeom prst="rect">
            <a:avLst/>
          </a:prstGeom>
          <a:ln w="12700">
            <a:miter lim="400000"/>
          </a:ln>
        </p:spPr>
      </p:pic>
      <p:pic>
        <p:nvPicPr>
          <p:cNvPr id="781" name="176px-Prince_Charles_2012.jpg" descr="176px-Prince_Charles_201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7883" y="1977005"/>
            <a:ext cx="3398110" cy="46144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78" grpId="1"/>
      <p:bldP build="whole" bldLvl="1" animBg="1" rev="0" advAuto="0" spid="779" grpId="2"/>
      <p:bldP build="whole" bldLvl="1" animBg="1" rev="0" advAuto="0" spid="781" grpId="3"/>
      <p:bldP build="whole" bldLvl="1" animBg="1" rev="0" advAuto="0" spid="780" grpId="4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62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PoleTekstowe 18"/>
          <p:cNvSpPr txBox="1"/>
          <p:nvPr/>
        </p:nvSpPr>
        <p:spPr>
          <a:xfrm>
            <a:off x="5983807" y="941814"/>
            <a:ext cx="10816357" cy="2032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59" tIns="25459" rIns="25459" bIns="25459" anchor="ctr">
            <a:spAutoFit/>
          </a:bodyPr>
          <a:lstStyle/>
          <a:p>
            <a:pPr algn="l" defTabSz="550333">
              <a:defRPr sz="64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PERSONA</a:t>
            </a:r>
          </a:p>
          <a:p>
            <a:pPr algn="l" defTabSz="550333">
              <a:defRPr sz="6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Demografia to za mało!</a:t>
            </a:r>
          </a:p>
        </p:txBody>
      </p:sp>
      <p:sp>
        <p:nvSpPr>
          <p:cNvPr id="784" name="PASJE…"/>
          <p:cNvSpPr txBox="1"/>
          <p:nvPr/>
        </p:nvSpPr>
        <p:spPr>
          <a:xfrm>
            <a:off x="6345934" y="6383274"/>
            <a:ext cx="386668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215900" algn="l">
              <a:lnSpc>
                <a:spcPct val="130000"/>
              </a:lnSpc>
              <a:defRPr sz="4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/>
            <a:r>
              <a:t>POTRZEBY</a:t>
            </a:r>
          </a:p>
        </p:txBody>
      </p:sp>
      <p:pic>
        <p:nvPicPr>
          <p:cNvPr id="785" name="suknia.jpg" descr="suknia.jpg"/>
          <p:cNvPicPr>
            <a:picLocks noChangeAspect="1"/>
          </p:cNvPicPr>
          <p:nvPr/>
        </p:nvPicPr>
        <p:blipFill>
          <a:blip r:embed="rId2">
            <a:extLst/>
          </a:blip>
          <a:srcRect l="0" t="0" r="2" b="0"/>
          <a:stretch>
            <a:fillRect/>
          </a:stretch>
        </p:blipFill>
        <p:spPr>
          <a:xfrm>
            <a:off x="448382" y="1207293"/>
            <a:ext cx="5254626" cy="672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764" y="0"/>
                </a:moveTo>
                <a:cubicBezTo>
                  <a:pt x="1237" y="0"/>
                  <a:pt x="0" y="966"/>
                  <a:pt x="0" y="2158"/>
                </a:cubicBezTo>
                <a:lnTo>
                  <a:pt x="0" y="19442"/>
                </a:lnTo>
                <a:cubicBezTo>
                  <a:pt x="0" y="20634"/>
                  <a:pt x="1237" y="21600"/>
                  <a:pt x="2764" y="21600"/>
                </a:cubicBezTo>
                <a:lnTo>
                  <a:pt x="18836" y="21600"/>
                </a:lnTo>
                <a:cubicBezTo>
                  <a:pt x="20363" y="21600"/>
                  <a:pt x="21600" y="20634"/>
                  <a:pt x="21600" y="19442"/>
                </a:cubicBezTo>
                <a:lnTo>
                  <a:pt x="21600" y="2158"/>
                </a:lnTo>
                <a:cubicBezTo>
                  <a:pt x="21600" y="966"/>
                  <a:pt x="20363" y="0"/>
                  <a:pt x="18836" y="0"/>
                </a:cubicBezTo>
                <a:lnTo>
                  <a:pt x="276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786" name="Prostokąt 1"/>
          <p:cNvSpPr txBox="1"/>
          <p:nvPr/>
        </p:nvSpPr>
        <p:spPr>
          <a:xfrm>
            <a:off x="6345934" y="3713224"/>
            <a:ext cx="1625709" cy="668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2913" tIns="22913" rIns="22913" bIns="22913">
            <a:spAutoFit/>
          </a:bodyPr>
          <a:lstStyle>
            <a:lvl1pPr indent="215900" algn="l">
              <a:lnSpc>
                <a:spcPct val="130000"/>
              </a:lnSpc>
              <a:defRPr sz="4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/>
            <a:r>
              <a:t>PASJE</a:t>
            </a:r>
          </a:p>
        </p:txBody>
      </p:sp>
      <p:sp>
        <p:nvSpPr>
          <p:cNvPr id="787" name="Prostokąt 2"/>
          <p:cNvSpPr txBox="1"/>
          <p:nvPr/>
        </p:nvSpPr>
        <p:spPr>
          <a:xfrm>
            <a:off x="6345934" y="4589823"/>
            <a:ext cx="2415649" cy="66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2913" tIns="22913" rIns="22913" bIns="22913">
            <a:spAutoFit/>
          </a:bodyPr>
          <a:lstStyle>
            <a:lvl1pPr indent="215900" algn="l">
              <a:lnSpc>
                <a:spcPct val="130000"/>
              </a:lnSpc>
              <a:defRPr sz="4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/>
            <a:r>
              <a:t>UCZUCIA </a:t>
            </a:r>
          </a:p>
        </p:txBody>
      </p:sp>
      <p:sp>
        <p:nvSpPr>
          <p:cNvPr id="788" name="Prostokąt 3"/>
          <p:cNvSpPr txBox="1"/>
          <p:nvPr/>
        </p:nvSpPr>
        <p:spPr>
          <a:xfrm>
            <a:off x="6345934" y="5486548"/>
            <a:ext cx="4471017" cy="668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2913" tIns="22913" rIns="22913" bIns="22913">
            <a:spAutoFit/>
          </a:bodyPr>
          <a:lstStyle>
            <a:lvl1pPr indent="215900" algn="l">
              <a:lnSpc>
                <a:spcPct val="130000"/>
              </a:lnSpc>
              <a:defRPr sz="4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/>
            <a:r>
              <a:t>ZAINTERESOWANIA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DDD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Inicjator – osoba, która poddaje myśl o zakupie produktu…"/>
          <p:cNvSpPr txBox="1"/>
          <p:nvPr>
            <p:ph type="title"/>
          </p:nvPr>
        </p:nvSpPr>
        <p:spPr>
          <a:xfrm>
            <a:off x="592408" y="132506"/>
            <a:ext cx="14062582" cy="8248092"/>
          </a:xfrm>
          <a:prstGeom prst="rect">
            <a:avLst/>
          </a:prstGeom>
        </p:spPr>
        <p:txBody>
          <a:bodyPr/>
          <a:lstStyle/>
          <a:p>
            <a:pPr algn="l" defTabSz="236643">
              <a:defRPr sz="3784">
                <a:solidFill>
                  <a:srgbClr val="000000"/>
                </a:solidFill>
              </a:defRPr>
            </a:pP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  <a:r>
              <a:t>    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>Inicjator</a:t>
            </a:r>
            <a:r>
              <a:t> – osoba, która poddaje myśl o zakupie produktu</a:t>
            </a: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    Doradca</a:t>
            </a:r>
            <a:r>
              <a:t> – osoba, której opinia lub rada mają wpływ na    decyzję o zakupie</a:t>
            </a: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    Decydent </a:t>
            </a:r>
            <a:r>
              <a:t>– osoba, która wpływa na wszystkie elementy decyzji o zakupie</a:t>
            </a: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  <a:r>
              <a:t>    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>Nabywca </a:t>
            </a:r>
            <a:r>
              <a:t>– osoba, która w praktyce dokonuje zakupu</a:t>
            </a: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</a:p>
          <a:p>
            <a:pPr algn="l" defTabSz="236643">
              <a:defRPr sz="3784">
                <a:solidFill>
                  <a:srgbClr val="000000"/>
                </a:solidFill>
              </a:defRPr>
            </a:pPr>
            <a:r>
              <a:t>  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>  Użytkownik </a:t>
            </a:r>
            <a:r>
              <a:t>– osoba, która jest konsumentem lub użytkownikiem produktu/usługi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Kto robi kampanie dla kobiet?"/>
          <p:cNvSpPr txBox="1"/>
          <p:nvPr>
            <p:ph type="title"/>
          </p:nvPr>
        </p:nvSpPr>
        <p:spPr>
          <a:xfrm>
            <a:off x="4869876" y="2538646"/>
            <a:ext cx="10777316" cy="3695108"/>
          </a:xfrm>
          <a:prstGeom prst="rect">
            <a:avLst/>
          </a:prstGeom>
        </p:spPr>
        <p:txBody>
          <a:bodyPr/>
          <a:lstStyle>
            <a:lvl1pPr>
              <a:defRPr spc="0" sz="84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Kto robi kampanie dla kobiet?</a:t>
            </a:r>
          </a:p>
        </p:txBody>
      </p:sp>
      <p:grpSp>
        <p:nvGrpSpPr>
          <p:cNvPr id="810" name="Grupuj"/>
          <p:cNvGrpSpPr/>
          <p:nvPr/>
        </p:nvGrpSpPr>
        <p:grpSpPr>
          <a:xfrm>
            <a:off x="1705297" y="2218374"/>
            <a:ext cx="2585375" cy="4493688"/>
            <a:chOff x="0" y="0"/>
            <a:chExt cx="2585374" cy="4493686"/>
          </a:xfrm>
        </p:grpSpPr>
        <p:grpSp>
          <p:nvGrpSpPr>
            <p:cNvPr id="800" name="Grupuj"/>
            <p:cNvGrpSpPr/>
            <p:nvPr/>
          </p:nvGrpSpPr>
          <p:grpSpPr>
            <a:xfrm>
              <a:off x="724148" y="3530982"/>
              <a:ext cx="1121898" cy="962705"/>
              <a:chOff x="1" y="0"/>
              <a:chExt cx="1121897" cy="962704"/>
            </a:xfrm>
          </p:grpSpPr>
          <p:sp>
            <p:nvSpPr>
              <p:cNvPr id="793" name="Kształt"/>
              <p:cNvSpPr/>
              <p:nvPr/>
            </p:nvSpPr>
            <p:spPr>
              <a:xfrm>
                <a:off x="211020" y="770803"/>
                <a:ext cx="693787" cy="191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921"/>
                    </a:moveTo>
                    <a:cubicBezTo>
                      <a:pt x="21600" y="16746"/>
                      <a:pt x="20262" y="21600"/>
                      <a:pt x="18542" y="21600"/>
                    </a:cubicBezTo>
                    <a:cubicBezTo>
                      <a:pt x="3058" y="21600"/>
                      <a:pt x="3058" y="21600"/>
                      <a:pt x="3058" y="21600"/>
                    </a:cubicBezTo>
                    <a:cubicBezTo>
                      <a:pt x="1338" y="21600"/>
                      <a:pt x="0" y="16746"/>
                      <a:pt x="0" y="10921"/>
                    </a:cubicBezTo>
                    <a:cubicBezTo>
                      <a:pt x="0" y="4854"/>
                      <a:pt x="1338" y="0"/>
                      <a:pt x="3058" y="0"/>
                    </a:cubicBezTo>
                    <a:cubicBezTo>
                      <a:pt x="18542" y="0"/>
                      <a:pt x="18542" y="0"/>
                      <a:pt x="18542" y="0"/>
                    </a:cubicBezTo>
                    <a:cubicBezTo>
                      <a:pt x="20262" y="0"/>
                      <a:pt x="21600" y="4854"/>
                      <a:pt x="21600" y="10921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94" name="Kształt"/>
              <p:cNvSpPr/>
              <p:nvPr/>
            </p:nvSpPr>
            <p:spPr>
              <a:xfrm>
                <a:off x="42508" y="697241"/>
                <a:ext cx="1030811" cy="1615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920" y="21600"/>
                    </a:moveTo>
                    <a:cubicBezTo>
                      <a:pt x="18637" y="21600"/>
                      <a:pt x="18637" y="21600"/>
                      <a:pt x="18637" y="21600"/>
                    </a:cubicBezTo>
                    <a:cubicBezTo>
                      <a:pt x="18895" y="20160"/>
                      <a:pt x="19281" y="17280"/>
                      <a:pt x="19925" y="12960"/>
                    </a:cubicBezTo>
                    <a:cubicBezTo>
                      <a:pt x="20827" y="6912"/>
                      <a:pt x="21342" y="288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3" y="576"/>
                      <a:pt x="86" y="1152"/>
                      <a:pt x="129" y="1728"/>
                    </a:cubicBezTo>
                    <a:cubicBezTo>
                      <a:pt x="344" y="3744"/>
                      <a:pt x="2405" y="17856"/>
                      <a:pt x="2920" y="216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95" name="Kształt"/>
              <p:cNvSpPr/>
              <p:nvPr/>
            </p:nvSpPr>
            <p:spPr>
              <a:xfrm>
                <a:off x="7591" y="164715"/>
                <a:ext cx="1106718" cy="110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588"/>
                    </a:moveTo>
                    <a:cubicBezTo>
                      <a:pt x="21600" y="16941"/>
                      <a:pt x="21160" y="21600"/>
                      <a:pt x="20680" y="21600"/>
                    </a:cubicBezTo>
                    <a:cubicBezTo>
                      <a:pt x="920" y="21600"/>
                      <a:pt x="920" y="21600"/>
                      <a:pt x="920" y="21600"/>
                    </a:cubicBezTo>
                    <a:cubicBezTo>
                      <a:pt x="400" y="21600"/>
                      <a:pt x="0" y="16941"/>
                      <a:pt x="0" y="10588"/>
                    </a:cubicBezTo>
                    <a:cubicBezTo>
                      <a:pt x="0" y="4659"/>
                      <a:pt x="400" y="0"/>
                      <a:pt x="920" y="0"/>
                    </a:cubicBezTo>
                    <a:cubicBezTo>
                      <a:pt x="20680" y="0"/>
                      <a:pt x="20680" y="0"/>
                      <a:pt x="20680" y="0"/>
                    </a:cubicBezTo>
                    <a:cubicBezTo>
                      <a:pt x="21160" y="0"/>
                      <a:pt x="21600" y="4659"/>
                      <a:pt x="21600" y="10588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96" name="Kształt"/>
              <p:cNvSpPr/>
              <p:nvPr/>
            </p:nvSpPr>
            <p:spPr>
              <a:xfrm>
                <a:off x="7591" y="326232"/>
                <a:ext cx="1106718" cy="111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615"/>
                      <a:pt x="21160" y="21600"/>
                      <a:pt x="20680" y="21600"/>
                    </a:cubicBezTo>
                    <a:cubicBezTo>
                      <a:pt x="920" y="21600"/>
                      <a:pt x="920" y="21600"/>
                      <a:pt x="920" y="21600"/>
                    </a:cubicBezTo>
                    <a:cubicBezTo>
                      <a:pt x="400" y="21600"/>
                      <a:pt x="0" y="16615"/>
                      <a:pt x="0" y="10800"/>
                    </a:cubicBezTo>
                    <a:cubicBezTo>
                      <a:pt x="0" y="4985"/>
                      <a:pt x="400" y="0"/>
                      <a:pt x="920" y="0"/>
                    </a:cubicBezTo>
                    <a:cubicBezTo>
                      <a:pt x="20680" y="0"/>
                      <a:pt x="20680" y="0"/>
                      <a:pt x="20680" y="0"/>
                    </a:cubicBezTo>
                    <a:cubicBezTo>
                      <a:pt x="21160" y="0"/>
                      <a:pt x="21600" y="498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97" name="Kształt"/>
              <p:cNvSpPr/>
              <p:nvPr/>
            </p:nvSpPr>
            <p:spPr>
              <a:xfrm>
                <a:off x="7591" y="490947"/>
                <a:ext cx="1106718" cy="111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615"/>
                      <a:pt x="21160" y="21600"/>
                      <a:pt x="20680" y="21600"/>
                    </a:cubicBezTo>
                    <a:cubicBezTo>
                      <a:pt x="920" y="21600"/>
                      <a:pt x="920" y="21600"/>
                      <a:pt x="920" y="21600"/>
                    </a:cubicBezTo>
                    <a:cubicBezTo>
                      <a:pt x="400" y="21600"/>
                      <a:pt x="0" y="16615"/>
                      <a:pt x="0" y="10800"/>
                    </a:cubicBezTo>
                    <a:cubicBezTo>
                      <a:pt x="0" y="4985"/>
                      <a:pt x="400" y="0"/>
                      <a:pt x="920" y="0"/>
                    </a:cubicBezTo>
                    <a:cubicBezTo>
                      <a:pt x="20680" y="0"/>
                      <a:pt x="20680" y="0"/>
                      <a:pt x="20680" y="0"/>
                    </a:cubicBezTo>
                    <a:cubicBezTo>
                      <a:pt x="21160" y="0"/>
                      <a:pt x="21600" y="498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98" name="Kształt"/>
              <p:cNvSpPr/>
              <p:nvPr/>
            </p:nvSpPr>
            <p:spPr>
              <a:xfrm>
                <a:off x="7591" y="636472"/>
                <a:ext cx="1096090" cy="703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875"/>
                      <a:pt x="21196" y="21600"/>
                      <a:pt x="20712" y="21600"/>
                    </a:cubicBezTo>
                    <a:cubicBezTo>
                      <a:pt x="929" y="21600"/>
                      <a:pt x="929" y="21600"/>
                      <a:pt x="929" y="21600"/>
                    </a:cubicBezTo>
                    <a:cubicBezTo>
                      <a:pt x="404" y="21600"/>
                      <a:pt x="0" y="16875"/>
                      <a:pt x="0" y="10800"/>
                    </a:cubicBezTo>
                    <a:cubicBezTo>
                      <a:pt x="0" y="4725"/>
                      <a:pt x="404" y="0"/>
                      <a:pt x="929" y="0"/>
                    </a:cubicBezTo>
                    <a:cubicBezTo>
                      <a:pt x="20712" y="0"/>
                      <a:pt x="20712" y="0"/>
                      <a:pt x="20712" y="0"/>
                    </a:cubicBezTo>
                    <a:cubicBezTo>
                      <a:pt x="21196" y="0"/>
                      <a:pt x="21600" y="472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799" name="Kształt"/>
              <p:cNvSpPr/>
              <p:nvPr/>
            </p:nvSpPr>
            <p:spPr>
              <a:xfrm>
                <a:off x="1" y="0"/>
                <a:ext cx="1121898" cy="111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cubicBezTo>
                      <a:pt x="21600" y="16615"/>
                      <a:pt x="21166" y="21600"/>
                      <a:pt x="20654" y="21600"/>
                    </a:cubicBezTo>
                    <a:cubicBezTo>
                      <a:pt x="907" y="21600"/>
                      <a:pt x="907" y="21600"/>
                      <a:pt x="907" y="21600"/>
                    </a:cubicBezTo>
                    <a:cubicBezTo>
                      <a:pt x="394" y="21600"/>
                      <a:pt x="0" y="16615"/>
                      <a:pt x="0" y="10800"/>
                    </a:cubicBezTo>
                    <a:cubicBezTo>
                      <a:pt x="0" y="4985"/>
                      <a:pt x="394" y="0"/>
                      <a:pt x="907" y="0"/>
                    </a:cubicBezTo>
                    <a:cubicBezTo>
                      <a:pt x="20654" y="0"/>
                      <a:pt x="20654" y="0"/>
                      <a:pt x="20654" y="0"/>
                    </a:cubicBezTo>
                    <a:cubicBezTo>
                      <a:pt x="21166" y="0"/>
                      <a:pt x="21600" y="4985"/>
                      <a:pt x="21600" y="10800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sp>
          <p:nvSpPr>
            <p:cNvPr id="801" name="Kształt"/>
            <p:cNvSpPr/>
            <p:nvPr/>
          </p:nvSpPr>
          <p:spPr>
            <a:xfrm>
              <a:off x="878997" y="-1"/>
              <a:ext cx="1706378" cy="1138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21600"/>
                  </a:lnTo>
                  <a:lnTo>
                    <a:pt x="17488" y="7584"/>
                  </a:lnTo>
                  <a:lnTo>
                    <a:pt x="80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2" name="Kształt"/>
            <p:cNvSpPr/>
            <p:nvPr/>
          </p:nvSpPr>
          <p:spPr>
            <a:xfrm>
              <a:off x="0" y="929122"/>
              <a:ext cx="2585375" cy="80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9208"/>
                  </a:lnTo>
                  <a:lnTo>
                    <a:pt x="21384" y="1919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3" name="Kształt"/>
            <p:cNvSpPr/>
            <p:nvPr/>
          </p:nvSpPr>
          <p:spPr>
            <a:xfrm>
              <a:off x="463029" y="2713804"/>
              <a:ext cx="1452850" cy="713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8355"/>
                  </a:lnTo>
                  <a:lnTo>
                    <a:pt x="20449" y="21600"/>
                  </a:lnTo>
                  <a:lnTo>
                    <a:pt x="745" y="5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4" name="Kształt"/>
            <p:cNvSpPr/>
            <p:nvPr/>
          </p:nvSpPr>
          <p:spPr>
            <a:xfrm>
              <a:off x="198874" y="2206864"/>
              <a:ext cx="1921952" cy="80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1483"/>
                  </a:lnTo>
                  <a:lnTo>
                    <a:pt x="20355" y="21600"/>
                  </a:lnTo>
                  <a:lnTo>
                    <a:pt x="1007" y="4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1621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5" name="Kształt"/>
            <p:cNvSpPr/>
            <p:nvPr/>
          </p:nvSpPr>
          <p:spPr>
            <a:xfrm>
              <a:off x="198874" y="399793"/>
              <a:ext cx="2386501" cy="1979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660" y="0"/>
                  </a:moveTo>
                  <a:lnTo>
                    <a:pt x="0" y="19716"/>
                  </a:lnTo>
                  <a:lnTo>
                    <a:pt x="811" y="21600"/>
                  </a:lnTo>
                  <a:lnTo>
                    <a:pt x="21600" y="8061"/>
                  </a:lnTo>
                  <a:lnTo>
                    <a:pt x="18660" y="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6" name="Kształt"/>
            <p:cNvSpPr/>
            <p:nvPr/>
          </p:nvSpPr>
          <p:spPr>
            <a:xfrm>
              <a:off x="463029" y="1271345"/>
              <a:ext cx="2122346" cy="1629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19120"/>
                  </a:lnTo>
                  <a:lnTo>
                    <a:pt x="510" y="21600"/>
                  </a:lnTo>
                  <a:lnTo>
                    <a:pt x="21337" y="491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7" name="Kształt"/>
            <p:cNvSpPr/>
            <p:nvPr/>
          </p:nvSpPr>
          <p:spPr>
            <a:xfrm>
              <a:off x="0" y="-1"/>
              <a:ext cx="1516612" cy="1731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519" y="0"/>
                  </a:moveTo>
                  <a:lnTo>
                    <a:pt x="0" y="11588"/>
                  </a:lnTo>
                  <a:lnTo>
                    <a:pt x="0" y="21600"/>
                  </a:lnTo>
                  <a:lnTo>
                    <a:pt x="21600" y="0"/>
                  </a:lnTo>
                  <a:lnTo>
                    <a:pt x="12519" y="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8" name="Kształt"/>
            <p:cNvSpPr/>
            <p:nvPr/>
          </p:nvSpPr>
          <p:spPr>
            <a:xfrm>
              <a:off x="655831" y="3319891"/>
              <a:ext cx="1260048" cy="107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901"/>
                  </a:moveTo>
                  <a:lnTo>
                    <a:pt x="21600" y="0"/>
                  </a:lnTo>
                  <a:lnTo>
                    <a:pt x="20273" y="21600"/>
                  </a:lnTo>
                  <a:lnTo>
                    <a:pt x="1587" y="21600"/>
                  </a:lnTo>
                  <a:lnTo>
                    <a:pt x="0" y="2901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09" name="Kształt"/>
            <p:cNvSpPr/>
            <p:nvPr/>
          </p:nvSpPr>
          <p:spPr>
            <a:xfrm>
              <a:off x="655831" y="2637043"/>
              <a:ext cx="1464996" cy="78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65" y="21600"/>
                  </a:moveTo>
                  <a:lnTo>
                    <a:pt x="19966" y="10363"/>
                  </a:lnTo>
                  <a:lnTo>
                    <a:pt x="21600" y="0"/>
                  </a:lnTo>
                  <a:lnTo>
                    <a:pt x="0" y="19064"/>
                  </a:lnTo>
                  <a:lnTo>
                    <a:pt x="1365" y="21600"/>
                  </a:lnTo>
                  <a:close/>
                </a:path>
              </a:pathLst>
            </a:custGeom>
            <a:solidFill>
              <a:srgbClr val="EE2E3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95279">
              <a:defRPr spc="299" sz="3534"/>
            </a:pPr>
          </a:p>
        </p:txBody>
      </p:sp>
      <p:pic>
        <p:nvPicPr>
          <p:cNvPr id="813" name="mad-men.jpg" descr="mad-m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3461" y="637774"/>
            <a:ext cx="16442922" cy="92491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822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Grupuj"/>
          <p:cNvGrpSpPr/>
          <p:nvPr/>
        </p:nvGrpSpPr>
        <p:grpSpPr>
          <a:xfrm>
            <a:off x="538583" y="2556936"/>
            <a:ext cx="2551762" cy="5510236"/>
            <a:chOff x="0" y="0"/>
            <a:chExt cx="2551760" cy="5510234"/>
          </a:xfrm>
        </p:grpSpPr>
        <p:grpSp>
          <p:nvGrpSpPr>
            <p:cNvPr id="817" name="Grupuj"/>
            <p:cNvGrpSpPr/>
            <p:nvPr/>
          </p:nvGrpSpPr>
          <p:grpSpPr>
            <a:xfrm>
              <a:off x="119853" y="3801964"/>
              <a:ext cx="326420" cy="386126"/>
              <a:chOff x="0" y="0"/>
              <a:chExt cx="326418" cy="386125"/>
            </a:xfrm>
          </p:grpSpPr>
          <p:sp>
            <p:nvSpPr>
              <p:cNvPr id="815" name="Owal"/>
              <p:cNvSpPr/>
              <p:nvPr/>
            </p:nvSpPr>
            <p:spPr>
              <a:xfrm rot="4500000">
                <a:off x="-41737" y="101690"/>
                <a:ext cx="350781" cy="182746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16" name="Owal"/>
              <p:cNvSpPr/>
              <p:nvPr/>
            </p:nvSpPr>
            <p:spPr>
              <a:xfrm rot="2380746">
                <a:off x="45754" y="78315"/>
                <a:ext cx="276515" cy="112768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820" name="Grupuj"/>
            <p:cNvGrpSpPr/>
            <p:nvPr/>
          </p:nvGrpSpPr>
          <p:grpSpPr>
            <a:xfrm>
              <a:off x="2156924" y="2446166"/>
              <a:ext cx="394837" cy="336978"/>
              <a:chOff x="0" y="0"/>
              <a:chExt cx="394836" cy="336976"/>
            </a:xfrm>
          </p:grpSpPr>
          <p:sp>
            <p:nvSpPr>
              <p:cNvPr id="818" name="Owal"/>
              <p:cNvSpPr/>
              <p:nvPr/>
            </p:nvSpPr>
            <p:spPr>
              <a:xfrm flipH="1" rot="8945517">
                <a:off x="22027" y="77115"/>
                <a:ext cx="350782" cy="182746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19" name="Owal"/>
              <p:cNvSpPr/>
              <p:nvPr/>
            </p:nvSpPr>
            <p:spPr>
              <a:xfrm flipH="1" rot="11064771">
                <a:off x="54718" y="189063"/>
                <a:ext cx="276516" cy="112767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847" name="Grupuj"/>
            <p:cNvGrpSpPr/>
            <p:nvPr/>
          </p:nvGrpSpPr>
          <p:grpSpPr>
            <a:xfrm>
              <a:off x="0" y="0"/>
              <a:ext cx="2319885" cy="5341061"/>
              <a:chOff x="0" y="0"/>
              <a:chExt cx="2319884" cy="5341060"/>
            </a:xfrm>
          </p:grpSpPr>
          <p:sp>
            <p:nvSpPr>
              <p:cNvPr id="821" name="Prostokąt zaokrąglony"/>
              <p:cNvSpPr/>
              <p:nvPr/>
            </p:nvSpPr>
            <p:spPr>
              <a:xfrm>
                <a:off x="0" y="43785"/>
                <a:ext cx="1443641" cy="1324181"/>
              </a:xfrm>
              <a:prstGeom prst="roundRect">
                <a:avLst>
                  <a:gd name="adj" fmla="val 37309"/>
                </a:avLst>
              </a:pr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2" name="Prostokąt zaokrąglony"/>
              <p:cNvSpPr/>
              <p:nvPr/>
            </p:nvSpPr>
            <p:spPr>
              <a:xfrm>
                <a:off x="71717" y="51405"/>
                <a:ext cx="1345561" cy="1898811"/>
              </a:xfrm>
              <a:prstGeom prst="roundRect">
                <a:avLst>
                  <a:gd name="adj" fmla="val 50000"/>
                </a:avLst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3" name="Kształt"/>
              <p:cNvSpPr/>
              <p:nvPr/>
            </p:nvSpPr>
            <p:spPr>
              <a:xfrm>
                <a:off x="71717" y="0"/>
                <a:ext cx="1553715" cy="705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3" h="19744" fill="norm" stroke="1" extrusionOk="0">
                    <a:moveTo>
                      <a:pt x="19817" y="1167"/>
                    </a:moveTo>
                    <a:cubicBezTo>
                      <a:pt x="18937" y="3401"/>
                      <a:pt x="17657" y="3790"/>
                      <a:pt x="16296" y="3790"/>
                    </a:cubicBezTo>
                    <a:cubicBezTo>
                      <a:pt x="14934" y="3790"/>
                      <a:pt x="13685" y="2132"/>
                      <a:pt x="11647" y="1167"/>
                    </a:cubicBezTo>
                    <a:cubicBezTo>
                      <a:pt x="9609" y="202"/>
                      <a:pt x="8253" y="-386"/>
                      <a:pt x="5730" y="292"/>
                    </a:cubicBezTo>
                    <a:cubicBezTo>
                      <a:pt x="3208" y="971"/>
                      <a:pt x="2576" y="2286"/>
                      <a:pt x="1222" y="4664"/>
                    </a:cubicBezTo>
                    <a:cubicBezTo>
                      <a:pt x="-131" y="7043"/>
                      <a:pt x="-421" y="10093"/>
                      <a:pt x="659" y="13992"/>
                    </a:cubicBezTo>
                    <a:cubicBezTo>
                      <a:pt x="1739" y="17890"/>
                      <a:pt x="6217" y="20532"/>
                      <a:pt x="10238" y="19530"/>
                    </a:cubicBezTo>
                    <a:cubicBezTo>
                      <a:pt x="14259" y="18528"/>
                      <a:pt x="16906" y="16081"/>
                      <a:pt x="18690" y="14283"/>
                    </a:cubicBezTo>
                    <a:cubicBezTo>
                      <a:pt x="20475" y="12486"/>
                      <a:pt x="20709" y="10834"/>
                      <a:pt x="20944" y="8745"/>
                    </a:cubicBezTo>
                    <a:cubicBezTo>
                      <a:pt x="21179" y="6656"/>
                      <a:pt x="20698" y="-1068"/>
                      <a:pt x="19817" y="1167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4" name="Kształt"/>
              <p:cNvSpPr/>
              <p:nvPr/>
            </p:nvSpPr>
            <p:spPr>
              <a:xfrm rot="20758218">
                <a:off x="624435" y="89417"/>
                <a:ext cx="771270" cy="272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3" h="19744" fill="norm" stroke="1" extrusionOk="0">
                    <a:moveTo>
                      <a:pt x="19817" y="1167"/>
                    </a:moveTo>
                    <a:cubicBezTo>
                      <a:pt x="18937" y="3401"/>
                      <a:pt x="17657" y="3790"/>
                      <a:pt x="16296" y="3790"/>
                    </a:cubicBezTo>
                    <a:cubicBezTo>
                      <a:pt x="14934" y="3790"/>
                      <a:pt x="13685" y="2132"/>
                      <a:pt x="11647" y="1167"/>
                    </a:cubicBezTo>
                    <a:cubicBezTo>
                      <a:pt x="9609" y="202"/>
                      <a:pt x="8253" y="-386"/>
                      <a:pt x="5730" y="292"/>
                    </a:cubicBezTo>
                    <a:cubicBezTo>
                      <a:pt x="3208" y="971"/>
                      <a:pt x="2576" y="2286"/>
                      <a:pt x="1222" y="4664"/>
                    </a:cubicBezTo>
                    <a:cubicBezTo>
                      <a:pt x="-131" y="7043"/>
                      <a:pt x="-421" y="10093"/>
                      <a:pt x="659" y="13992"/>
                    </a:cubicBezTo>
                    <a:cubicBezTo>
                      <a:pt x="1739" y="17890"/>
                      <a:pt x="6217" y="20532"/>
                      <a:pt x="10238" y="19530"/>
                    </a:cubicBezTo>
                    <a:cubicBezTo>
                      <a:pt x="14259" y="18528"/>
                      <a:pt x="16906" y="16081"/>
                      <a:pt x="18690" y="14283"/>
                    </a:cubicBezTo>
                    <a:cubicBezTo>
                      <a:pt x="20475" y="12486"/>
                      <a:pt x="20709" y="10834"/>
                      <a:pt x="20944" y="8745"/>
                    </a:cubicBezTo>
                    <a:cubicBezTo>
                      <a:pt x="21179" y="6656"/>
                      <a:pt x="20698" y="-1068"/>
                      <a:pt x="19817" y="1167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5" name="Kształt"/>
              <p:cNvSpPr/>
              <p:nvPr/>
            </p:nvSpPr>
            <p:spPr>
              <a:xfrm rot="20758218">
                <a:off x="859427" y="125734"/>
                <a:ext cx="573360" cy="160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0387" fill="norm" stroke="1" extrusionOk="0">
                    <a:moveTo>
                      <a:pt x="20484" y="1206"/>
                    </a:moveTo>
                    <a:cubicBezTo>
                      <a:pt x="20000" y="-320"/>
                      <a:pt x="18252" y="3914"/>
                      <a:pt x="16844" y="3914"/>
                    </a:cubicBezTo>
                    <a:cubicBezTo>
                      <a:pt x="15436" y="3914"/>
                      <a:pt x="14145" y="2202"/>
                      <a:pt x="12039" y="1206"/>
                    </a:cubicBezTo>
                    <a:cubicBezTo>
                      <a:pt x="9932" y="209"/>
                      <a:pt x="8530" y="-398"/>
                      <a:pt x="5923" y="303"/>
                    </a:cubicBezTo>
                    <a:cubicBezTo>
                      <a:pt x="3315" y="1003"/>
                      <a:pt x="2662" y="2361"/>
                      <a:pt x="1263" y="4817"/>
                    </a:cubicBezTo>
                    <a:cubicBezTo>
                      <a:pt x="-136" y="7274"/>
                      <a:pt x="-436" y="10423"/>
                      <a:pt x="680" y="14449"/>
                    </a:cubicBezTo>
                    <a:cubicBezTo>
                      <a:pt x="1797" y="18474"/>
                      <a:pt x="6426" y="21202"/>
                      <a:pt x="10582" y="20167"/>
                    </a:cubicBezTo>
                    <a:cubicBezTo>
                      <a:pt x="14739" y="19132"/>
                      <a:pt x="17475" y="16606"/>
                      <a:pt x="19320" y="14750"/>
                    </a:cubicBezTo>
                    <a:cubicBezTo>
                      <a:pt x="21164" y="12894"/>
                      <a:pt x="19508" y="15223"/>
                      <a:pt x="19751" y="13066"/>
                    </a:cubicBezTo>
                    <a:cubicBezTo>
                      <a:pt x="19993" y="10909"/>
                      <a:pt x="20969" y="2731"/>
                      <a:pt x="20484" y="1206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6" name="Linia"/>
              <p:cNvSpPr/>
              <p:nvPr/>
            </p:nvSpPr>
            <p:spPr>
              <a:xfrm>
                <a:off x="647420" y="981276"/>
                <a:ext cx="181710" cy="1"/>
              </a:xfrm>
              <a:prstGeom prst="line">
                <a:avLst/>
              </a:prstGeom>
              <a:noFill/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7" name="Prostokąt zaokrąglony"/>
              <p:cNvSpPr/>
              <p:nvPr/>
            </p:nvSpPr>
            <p:spPr>
              <a:xfrm>
                <a:off x="678946" y="985556"/>
                <a:ext cx="107654" cy="245890"/>
              </a:xfrm>
              <a:prstGeom prst="roundRect">
                <a:avLst>
                  <a:gd name="adj" fmla="val 50000"/>
                </a:avLst>
              </a:prstGeom>
              <a:solidFill>
                <a:srgbClr val="F3A06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8" name="Koło"/>
              <p:cNvSpPr/>
              <p:nvPr/>
            </p:nvSpPr>
            <p:spPr>
              <a:xfrm>
                <a:off x="263575" y="785482"/>
                <a:ext cx="421250" cy="421250"/>
              </a:xfrm>
              <a:prstGeom prst="ellipse">
                <a:avLst/>
              </a:prstGeom>
              <a:solidFill>
                <a:srgbClr val="FED2A8"/>
              </a:solidFill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29" name="Koło"/>
              <p:cNvSpPr/>
              <p:nvPr/>
            </p:nvSpPr>
            <p:spPr>
              <a:xfrm>
                <a:off x="779695" y="785482"/>
                <a:ext cx="421250" cy="421250"/>
              </a:xfrm>
              <a:prstGeom prst="ellipse">
                <a:avLst/>
              </a:prstGeom>
              <a:solidFill>
                <a:srgbClr val="FED2A8"/>
              </a:solidFill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30" name="Koło"/>
              <p:cNvSpPr/>
              <p:nvPr/>
            </p:nvSpPr>
            <p:spPr>
              <a:xfrm>
                <a:off x="527424" y="943420"/>
                <a:ext cx="77446" cy="77446"/>
              </a:xfrm>
              <a:prstGeom prst="ellipse">
                <a:avLst/>
              </a:prstGeom>
              <a:solidFill>
                <a:srgbClr val="6959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31" name="Koło"/>
              <p:cNvSpPr/>
              <p:nvPr/>
            </p:nvSpPr>
            <p:spPr>
              <a:xfrm>
                <a:off x="860104" y="943420"/>
                <a:ext cx="77446" cy="77446"/>
              </a:xfrm>
              <a:prstGeom prst="ellipse">
                <a:avLst/>
              </a:prstGeom>
              <a:solidFill>
                <a:srgbClr val="6959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32" name="Linia"/>
              <p:cNvSpPr/>
              <p:nvPr/>
            </p:nvSpPr>
            <p:spPr>
              <a:xfrm rot="9746913">
                <a:off x="648505" y="1595644"/>
                <a:ext cx="200039" cy="86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9" h="19371" fill="norm" stroke="1" extrusionOk="0">
                    <a:moveTo>
                      <a:pt x="0" y="1428"/>
                    </a:moveTo>
                    <a:lnTo>
                      <a:pt x="0" y="1428"/>
                    </a:lnTo>
                    <a:cubicBezTo>
                      <a:pt x="7588" y="-2229"/>
                      <a:pt x="16514" y="1381"/>
                      <a:pt x="19936" y="9491"/>
                    </a:cubicBezTo>
                    <a:cubicBezTo>
                      <a:pt x="21243" y="12587"/>
                      <a:pt x="21600" y="16045"/>
                      <a:pt x="20957" y="19371"/>
                    </a:cubicBezTo>
                  </a:path>
                </a:pathLst>
              </a:custGeom>
              <a:noFill/>
              <a:ln w="12700" cap="flat">
                <a:solidFill>
                  <a:srgbClr val="69595C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33" name="Prostokąt"/>
              <p:cNvSpPr/>
              <p:nvPr/>
            </p:nvSpPr>
            <p:spPr>
              <a:xfrm>
                <a:off x="590839" y="1880774"/>
                <a:ext cx="238291" cy="379079"/>
              </a:xfrm>
              <a:prstGeom prst="rect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34" name="Prostokąt zaokrąglony"/>
              <p:cNvSpPr/>
              <p:nvPr/>
            </p:nvSpPr>
            <p:spPr>
              <a:xfrm>
                <a:off x="141750" y="2146010"/>
                <a:ext cx="1074391" cy="1535676"/>
              </a:xfrm>
              <a:prstGeom prst="roundRect">
                <a:avLst>
                  <a:gd name="adj" fmla="val 9992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grpSp>
            <p:nvGrpSpPr>
              <p:cNvPr id="839" name="Grupuj"/>
              <p:cNvGrpSpPr/>
              <p:nvPr/>
            </p:nvGrpSpPr>
            <p:grpSpPr>
              <a:xfrm>
                <a:off x="289608" y="3530113"/>
                <a:ext cx="927032" cy="1810948"/>
                <a:chOff x="0" y="0"/>
                <a:chExt cx="927030" cy="1810947"/>
              </a:xfrm>
            </p:grpSpPr>
            <p:sp>
              <p:nvSpPr>
                <p:cNvPr id="835" name="Prostokąt"/>
                <p:cNvSpPr/>
                <p:nvPr/>
              </p:nvSpPr>
              <p:spPr>
                <a:xfrm>
                  <a:off x="125330" y="69609"/>
                  <a:ext cx="701809" cy="457061"/>
                </a:xfrm>
                <a:prstGeom prst="rect">
                  <a:avLst/>
                </a:pr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836" name="Kształt"/>
                <p:cNvSpPr/>
                <p:nvPr/>
              </p:nvSpPr>
              <p:spPr>
                <a:xfrm>
                  <a:off x="558965" y="54240"/>
                  <a:ext cx="368066" cy="17567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1475" y="21369"/>
                      </a:lnTo>
                      <a:lnTo>
                        <a:pt x="0" y="21600"/>
                      </a:lnTo>
                      <a:lnTo>
                        <a:pt x="2025" y="154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837" name="Kształt"/>
                <p:cNvSpPr/>
                <p:nvPr/>
              </p:nvSpPr>
              <p:spPr>
                <a:xfrm flipH="1">
                  <a:off x="0" y="1"/>
                  <a:ext cx="362680" cy="18109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1475" y="21369"/>
                      </a:lnTo>
                      <a:lnTo>
                        <a:pt x="0" y="21600"/>
                      </a:lnTo>
                      <a:lnTo>
                        <a:pt x="2025" y="154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838" name="Prostokąt"/>
                <p:cNvSpPr/>
                <p:nvPr/>
              </p:nvSpPr>
              <p:spPr>
                <a:xfrm>
                  <a:off x="5986" y="-1"/>
                  <a:ext cx="920546" cy="69609"/>
                </a:xfrm>
                <a:prstGeom prst="rect">
                  <a:avLst/>
                </a:pr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</p:grpSp>
          <p:sp>
            <p:nvSpPr>
              <p:cNvPr id="840" name="Trójkąt"/>
              <p:cNvSpPr/>
              <p:nvPr/>
            </p:nvSpPr>
            <p:spPr>
              <a:xfrm flipH="1" rot="10800000">
                <a:off x="450797" y="2146009"/>
                <a:ext cx="518373" cy="837846"/>
              </a:xfrm>
              <a:prstGeom prst="triangl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41" name="Prostokąt zaokrąglony"/>
              <p:cNvSpPr/>
              <p:nvPr/>
            </p:nvSpPr>
            <p:spPr>
              <a:xfrm>
                <a:off x="116392" y="2146009"/>
                <a:ext cx="232950" cy="1746731"/>
              </a:xfrm>
              <a:prstGeom prst="roundRect">
                <a:avLst>
                  <a:gd name="adj" fmla="val 29784"/>
                </a:avLst>
              </a:prstGeom>
              <a:solidFill>
                <a:srgbClr val="8080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42" name="Prostokąt zaokrąglony"/>
              <p:cNvSpPr/>
              <p:nvPr/>
            </p:nvSpPr>
            <p:spPr>
              <a:xfrm rot="20700000">
                <a:off x="1114213" y="2164429"/>
                <a:ext cx="232949" cy="1151472"/>
              </a:xfrm>
              <a:prstGeom prst="roundRect">
                <a:avLst>
                  <a:gd name="adj" fmla="val 29784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43" name="Prostokąt zaokrąglony"/>
              <p:cNvSpPr/>
              <p:nvPr/>
            </p:nvSpPr>
            <p:spPr>
              <a:xfrm rot="14400000">
                <a:off x="1632701" y="2408120"/>
                <a:ext cx="232949" cy="1151471"/>
              </a:xfrm>
              <a:prstGeom prst="roundRect">
                <a:avLst>
                  <a:gd name="adj" fmla="val 29784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44" name="Prostokąt"/>
              <p:cNvSpPr/>
              <p:nvPr/>
            </p:nvSpPr>
            <p:spPr>
              <a:xfrm>
                <a:off x="116392" y="3809473"/>
                <a:ext cx="232950" cy="8326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45" name="Prostokąt"/>
              <p:cNvSpPr/>
              <p:nvPr/>
            </p:nvSpPr>
            <p:spPr>
              <a:xfrm rot="3600000">
                <a:off x="2109118" y="2666834"/>
                <a:ext cx="232949" cy="8326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46" name="Prostokąt zaokrąglony"/>
              <p:cNvSpPr/>
              <p:nvPr/>
            </p:nvSpPr>
            <p:spPr>
              <a:xfrm>
                <a:off x="112700" y="2146009"/>
                <a:ext cx="240837" cy="507724"/>
              </a:xfrm>
              <a:prstGeom prst="roundRect">
                <a:avLst>
                  <a:gd name="adj" fmla="val 19522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sp>
          <p:nvSpPr>
            <p:cNvPr id="848" name="Prostokąt zaokrąglony"/>
            <p:cNvSpPr/>
            <p:nvPr/>
          </p:nvSpPr>
          <p:spPr>
            <a:xfrm>
              <a:off x="788835" y="5280367"/>
              <a:ext cx="606600" cy="229868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49" name="Prostokąt zaokrąglony"/>
            <p:cNvSpPr/>
            <p:nvPr/>
          </p:nvSpPr>
          <p:spPr>
            <a:xfrm flipH="1">
              <a:off x="94380" y="5280367"/>
              <a:ext cx="606600" cy="229868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0" name="Prostokąt zaokrąglony"/>
            <p:cNvSpPr/>
            <p:nvPr/>
          </p:nvSpPr>
          <p:spPr>
            <a:xfrm>
              <a:off x="94877" y="5431371"/>
              <a:ext cx="606103" cy="78864"/>
            </a:xfrm>
            <a:prstGeom prst="roundRect">
              <a:avLst>
                <a:gd name="adj" fmla="val 101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1" name="Prostokąt zaokrąglony"/>
            <p:cNvSpPr/>
            <p:nvPr/>
          </p:nvSpPr>
          <p:spPr>
            <a:xfrm>
              <a:off x="786599" y="5431193"/>
              <a:ext cx="606104" cy="78864"/>
            </a:xfrm>
            <a:prstGeom prst="roundRect">
              <a:avLst>
                <a:gd name="adj" fmla="val 32906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2" name="Linia"/>
            <p:cNvSpPr/>
            <p:nvPr/>
          </p:nvSpPr>
          <p:spPr>
            <a:xfrm>
              <a:off x="26357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3" name="Linia"/>
            <p:cNvSpPr/>
            <p:nvPr/>
          </p:nvSpPr>
          <p:spPr>
            <a:xfrm>
              <a:off x="31386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4" name="Linia"/>
            <p:cNvSpPr/>
            <p:nvPr/>
          </p:nvSpPr>
          <p:spPr>
            <a:xfrm>
              <a:off x="36415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5" name="Linia"/>
            <p:cNvSpPr/>
            <p:nvPr/>
          </p:nvSpPr>
          <p:spPr>
            <a:xfrm>
              <a:off x="114610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6" name="Linia"/>
            <p:cNvSpPr/>
            <p:nvPr/>
          </p:nvSpPr>
          <p:spPr>
            <a:xfrm>
              <a:off x="119639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857" name="Linia"/>
            <p:cNvSpPr/>
            <p:nvPr/>
          </p:nvSpPr>
          <p:spPr>
            <a:xfrm>
              <a:off x="124668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859" name="Prostokąt zaokrąglony"/>
          <p:cNvSpPr/>
          <p:nvPr/>
        </p:nvSpPr>
        <p:spPr>
          <a:xfrm>
            <a:off x="3636716" y="1764346"/>
            <a:ext cx="10983440" cy="4884230"/>
          </a:xfrm>
          <a:prstGeom prst="roundRect">
            <a:avLst>
              <a:gd name="adj" fmla="val 222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860" name="Linia"/>
          <p:cNvSpPr/>
          <p:nvPr/>
        </p:nvSpPr>
        <p:spPr>
          <a:xfrm flipV="1">
            <a:off x="2989777" y="4142776"/>
            <a:ext cx="1139559" cy="1062031"/>
          </a:xfrm>
          <a:prstGeom prst="line">
            <a:avLst/>
          </a:prstGeom>
          <a:ln w="50800">
            <a:solidFill>
              <a:srgbClr val="BB7134"/>
            </a:solidFill>
            <a:miter/>
          </a:ln>
        </p:spPr>
        <p:txBody>
          <a:bodyPr lIns="49177" tIns="49177" rIns="49177" bIns="49177"/>
          <a:lstStyle/>
          <a:p>
            <a:pPr algn="l" defTabSz="1290825">
              <a:defRPr sz="2400"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861" name="Prostokąt zaokrąglony"/>
          <p:cNvSpPr/>
          <p:nvPr/>
        </p:nvSpPr>
        <p:spPr>
          <a:xfrm>
            <a:off x="3297320" y="6206626"/>
            <a:ext cx="11662232" cy="1097507"/>
          </a:xfrm>
          <a:prstGeom prst="roundRect">
            <a:avLst>
              <a:gd name="adj" fmla="val 582"/>
            </a:avLst>
          </a:prstGeom>
          <a:solidFill>
            <a:srgbClr val="404040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862" name="2008 rok - 3,6%…"/>
          <p:cNvSpPr txBox="1"/>
          <p:nvPr/>
        </p:nvSpPr>
        <p:spPr>
          <a:xfrm>
            <a:off x="3759025" y="3684813"/>
            <a:ext cx="10427604" cy="1977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/>
          <a:p>
            <a:pPr defTabSz="1290825">
              <a:defRPr sz="6200">
                <a:latin typeface="Lato Black"/>
                <a:ea typeface="Lato Black"/>
                <a:cs typeface="Lato Black"/>
                <a:sym typeface="Lato Black"/>
              </a:defRPr>
            </a:pPr>
            <a:r>
              <a:t>2008 rok - 3,6%</a:t>
            </a:r>
          </a:p>
          <a:p>
            <a:pPr defTabSz="1290825">
              <a:defRPr sz="6200">
                <a:latin typeface="Lato Black"/>
                <a:ea typeface="Lato Black"/>
                <a:cs typeface="Lato Black"/>
                <a:sym typeface="Lato Black"/>
              </a:defRPr>
            </a:pPr>
            <a:r>
              <a:t>2016 rok - 11%</a:t>
            </a:r>
          </a:p>
        </p:txBody>
      </p:sp>
      <p:sp>
        <p:nvSpPr>
          <p:cNvPr id="863" name="Kobieta dyrektorem kreatywnym?"/>
          <p:cNvSpPr txBox="1"/>
          <p:nvPr/>
        </p:nvSpPr>
        <p:spPr>
          <a:xfrm>
            <a:off x="4188036" y="2455882"/>
            <a:ext cx="10283528" cy="885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defTabSz="1290825">
              <a:defRPr sz="5200"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Kobieta dyrektorem kreatywnym?</a:t>
            </a:r>
          </a:p>
        </p:txBody>
      </p:sp>
      <p:sp>
        <p:nvSpPr>
          <p:cNvPr id="864" name="The Guardian"/>
          <p:cNvSpPr txBox="1"/>
          <p:nvPr/>
        </p:nvSpPr>
        <p:spPr>
          <a:xfrm>
            <a:off x="13787161" y="8320507"/>
            <a:ext cx="2209097" cy="53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The Guardian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822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rupuj"/>
          <p:cNvGrpSpPr/>
          <p:nvPr/>
        </p:nvGrpSpPr>
        <p:grpSpPr>
          <a:xfrm>
            <a:off x="538583" y="2556936"/>
            <a:ext cx="2551762" cy="5510236"/>
            <a:chOff x="0" y="0"/>
            <a:chExt cx="2551760" cy="5510234"/>
          </a:xfrm>
        </p:grpSpPr>
        <p:grpSp>
          <p:nvGrpSpPr>
            <p:cNvPr id="868" name="Grupuj"/>
            <p:cNvGrpSpPr/>
            <p:nvPr/>
          </p:nvGrpSpPr>
          <p:grpSpPr>
            <a:xfrm>
              <a:off x="119853" y="3801964"/>
              <a:ext cx="326420" cy="386126"/>
              <a:chOff x="0" y="0"/>
              <a:chExt cx="326418" cy="386125"/>
            </a:xfrm>
          </p:grpSpPr>
          <p:sp>
            <p:nvSpPr>
              <p:cNvPr id="866" name="Owal"/>
              <p:cNvSpPr/>
              <p:nvPr/>
            </p:nvSpPr>
            <p:spPr>
              <a:xfrm rot="4500000">
                <a:off x="-41737" y="101690"/>
                <a:ext cx="350781" cy="182746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67" name="Owal"/>
              <p:cNvSpPr/>
              <p:nvPr/>
            </p:nvSpPr>
            <p:spPr>
              <a:xfrm rot="2380746">
                <a:off x="45754" y="78315"/>
                <a:ext cx="276515" cy="112768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871" name="Grupuj"/>
            <p:cNvGrpSpPr/>
            <p:nvPr/>
          </p:nvGrpSpPr>
          <p:grpSpPr>
            <a:xfrm>
              <a:off x="2156924" y="2446166"/>
              <a:ext cx="394837" cy="336978"/>
              <a:chOff x="0" y="0"/>
              <a:chExt cx="394836" cy="336976"/>
            </a:xfrm>
          </p:grpSpPr>
          <p:sp>
            <p:nvSpPr>
              <p:cNvPr id="869" name="Owal"/>
              <p:cNvSpPr/>
              <p:nvPr/>
            </p:nvSpPr>
            <p:spPr>
              <a:xfrm flipH="1" rot="8945517">
                <a:off x="22027" y="77115"/>
                <a:ext cx="350782" cy="182746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0" name="Owal"/>
              <p:cNvSpPr/>
              <p:nvPr/>
            </p:nvSpPr>
            <p:spPr>
              <a:xfrm flipH="1" rot="11064771">
                <a:off x="54718" y="189063"/>
                <a:ext cx="276516" cy="112767"/>
              </a:xfrm>
              <a:prstGeom prst="ellipse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898" name="Grupuj"/>
            <p:cNvGrpSpPr/>
            <p:nvPr/>
          </p:nvGrpSpPr>
          <p:grpSpPr>
            <a:xfrm>
              <a:off x="0" y="0"/>
              <a:ext cx="2319885" cy="5341061"/>
              <a:chOff x="0" y="0"/>
              <a:chExt cx="2319884" cy="5341060"/>
            </a:xfrm>
          </p:grpSpPr>
          <p:sp>
            <p:nvSpPr>
              <p:cNvPr id="872" name="Prostokąt zaokrąglony"/>
              <p:cNvSpPr/>
              <p:nvPr/>
            </p:nvSpPr>
            <p:spPr>
              <a:xfrm>
                <a:off x="0" y="43785"/>
                <a:ext cx="1443641" cy="1324181"/>
              </a:xfrm>
              <a:prstGeom prst="roundRect">
                <a:avLst>
                  <a:gd name="adj" fmla="val 37309"/>
                </a:avLst>
              </a:pr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3" name="Prostokąt zaokrąglony"/>
              <p:cNvSpPr/>
              <p:nvPr/>
            </p:nvSpPr>
            <p:spPr>
              <a:xfrm>
                <a:off x="71717" y="51405"/>
                <a:ext cx="1345561" cy="1898811"/>
              </a:xfrm>
              <a:prstGeom prst="roundRect">
                <a:avLst>
                  <a:gd name="adj" fmla="val 50000"/>
                </a:avLst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4" name="Kształt"/>
              <p:cNvSpPr/>
              <p:nvPr/>
            </p:nvSpPr>
            <p:spPr>
              <a:xfrm>
                <a:off x="71717" y="0"/>
                <a:ext cx="1553715" cy="705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3" h="19744" fill="norm" stroke="1" extrusionOk="0">
                    <a:moveTo>
                      <a:pt x="19817" y="1167"/>
                    </a:moveTo>
                    <a:cubicBezTo>
                      <a:pt x="18937" y="3401"/>
                      <a:pt x="17657" y="3790"/>
                      <a:pt x="16296" y="3790"/>
                    </a:cubicBezTo>
                    <a:cubicBezTo>
                      <a:pt x="14934" y="3790"/>
                      <a:pt x="13685" y="2132"/>
                      <a:pt x="11647" y="1167"/>
                    </a:cubicBezTo>
                    <a:cubicBezTo>
                      <a:pt x="9609" y="202"/>
                      <a:pt x="8253" y="-386"/>
                      <a:pt x="5730" y="292"/>
                    </a:cubicBezTo>
                    <a:cubicBezTo>
                      <a:pt x="3208" y="971"/>
                      <a:pt x="2576" y="2286"/>
                      <a:pt x="1222" y="4664"/>
                    </a:cubicBezTo>
                    <a:cubicBezTo>
                      <a:pt x="-131" y="7043"/>
                      <a:pt x="-421" y="10093"/>
                      <a:pt x="659" y="13992"/>
                    </a:cubicBezTo>
                    <a:cubicBezTo>
                      <a:pt x="1739" y="17890"/>
                      <a:pt x="6217" y="20532"/>
                      <a:pt x="10238" y="19530"/>
                    </a:cubicBezTo>
                    <a:cubicBezTo>
                      <a:pt x="14259" y="18528"/>
                      <a:pt x="16906" y="16081"/>
                      <a:pt x="18690" y="14283"/>
                    </a:cubicBezTo>
                    <a:cubicBezTo>
                      <a:pt x="20475" y="12486"/>
                      <a:pt x="20709" y="10834"/>
                      <a:pt x="20944" y="8745"/>
                    </a:cubicBezTo>
                    <a:cubicBezTo>
                      <a:pt x="21179" y="6656"/>
                      <a:pt x="20698" y="-1068"/>
                      <a:pt x="19817" y="1167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5" name="Kształt"/>
              <p:cNvSpPr/>
              <p:nvPr/>
            </p:nvSpPr>
            <p:spPr>
              <a:xfrm rot="20758218">
                <a:off x="624435" y="89417"/>
                <a:ext cx="771270" cy="272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3" h="19744" fill="norm" stroke="1" extrusionOk="0">
                    <a:moveTo>
                      <a:pt x="19817" y="1167"/>
                    </a:moveTo>
                    <a:cubicBezTo>
                      <a:pt x="18937" y="3401"/>
                      <a:pt x="17657" y="3790"/>
                      <a:pt x="16296" y="3790"/>
                    </a:cubicBezTo>
                    <a:cubicBezTo>
                      <a:pt x="14934" y="3790"/>
                      <a:pt x="13685" y="2132"/>
                      <a:pt x="11647" y="1167"/>
                    </a:cubicBezTo>
                    <a:cubicBezTo>
                      <a:pt x="9609" y="202"/>
                      <a:pt x="8253" y="-386"/>
                      <a:pt x="5730" y="292"/>
                    </a:cubicBezTo>
                    <a:cubicBezTo>
                      <a:pt x="3208" y="971"/>
                      <a:pt x="2576" y="2286"/>
                      <a:pt x="1222" y="4664"/>
                    </a:cubicBezTo>
                    <a:cubicBezTo>
                      <a:pt x="-131" y="7043"/>
                      <a:pt x="-421" y="10093"/>
                      <a:pt x="659" y="13992"/>
                    </a:cubicBezTo>
                    <a:cubicBezTo>
                      <a:pt x="1739" y="17890"/>
                      <a:pt x="6217" y="20532"/>
                      <a:pt x="10238" y="19530"/>
                    </a:cubicBezTo>
                    <a:cubicBezTo>
                      <a:pt x="14259" y="18528"/>
                      <a:pt x="16906" y="16081"/>
                      <a:pt x="18690" y="14283"/>
                    </a:cubicBezTo>
                    <a:cubicBezTo>
                      <a:pt x="20475" y="12486"/>
                      <a:pt x="20709" y="10834"/>
                      <a:pt x="20944" y="8745"/>
                    </a:cubicBezTo>
                    <a:cubicBezTo>
                      <a:pt x="21179" y="6656"/>
                      <a:pt x="20698" y="-1068"/>
                      <a:pt x="19817" y="1167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6" name="Kształt"/>
              <p:cNvSpPr/>
              <p:nvPr/>
            </p:nvSpPr>
            <p:spPr>
              <a:xfrm rot="20758218">
                <a:off x="859427" y="125734"/>
                <a:ext cx="573360" cy="160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0387" fill="norm" stroke="1" extrusionOk="0">
                    <a:moveTo>
                      <a:pt x="20484" y="1206"/>
                    </a:moveTo>
                    <a:cubicBezTo>
                      <a:pt x="20000" y="-320"/>
                      <a:pt x="18252" y="3914"/>
                      <a:pt x="16844" y="3914"/>
                    </a:cubicBezTo>
                    <a:cubicBezTo>
                      <a:pt x="15436" y="3914"/>
                      <a:pt x="14145" y="2202"/>
                      <a:pt x="12039" y="1206"/>
                    </a:cubicBezTo>
                    <a:cubicBezTo>
                      <a:pt x="9932" y="209"/>
                      <a:pt x="8530" y="-398"/>
                      <a:pt x="5923" y="303"/>
                    </a:cubicBezTo>
                    <a:cubicBezTo>
                      <a:pt x="3315" y="1003"/>
                      <a:pt x="2662" y="2361"/>
                      <a:pt x="1263" y="4817"/>
                    </a:cubicBezTo>
                    <a:cubicBezTo>
                      <a:pt x="-136" y="7274"/>
                      <a:pt x="-436" y="10423"/>
                      <a:pt x="680" y="14449"/>
                    </a:cubicBezTo>
                    <a:cubicBezTo>
                      <a:pt x="1797" y="18474"/>
                      <a:pt x="6426" y="21202"/>
                      <a:pt x="10582" y="20167"/>
                    </a:cubicBezTo>
                    <a:cubicBezTo>
                      <a:pt x="14739" y="19132"/>
                      <a:pt x="17475" y="16606"/>
                      <a:pt x="19320" y="14750"/>
                    </a:cubicBezTo>
                    <a:cubicBezTo>
                      <a:pt x="21164" y="12894"/>
                      <a:pt x="19508" y="15223"/>
                      <a:pt x="19751" y="13066"/>
                    </a:cubicBezTo>
                    <a:cubicBezTo>
                      <a:pt x="19993" y="10909"/>
                      <a:pt x="20969" y="2731"/>
                      <a:pt x="20484" y="1206"/>
                    </a:cubicBezTo>
                    <a:close/>
                  </a:path>
                </a:pathLst>
              </a:custGeom>
              <a:solidFill>
                <a:srgbClr val="58453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7" name="Linia"/>
              <p:cNvSpPr/>
              <p:nvPr/>
            </p:nvSpPr>
            <p:spPr>
              <a:xfrm>
                <a:off x="647420" y="981276"/>
                <a:ext cx="181710" cy="1"/>
              </a:xfrm>
              <a:prstGeom prst="line">
                <a:avLst/>
              </a:prstGeom>
              <a:noFill/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t">
                <a:noAutofit/>
              </a:bodyPr>
              <a:lstStyle/>
              <a:p>
                <a:pPr algn="l"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8" name="Prostokąt zaokrąglony"/>
              <p:cNvSpPr/>
              <p:nvPr/>
            </p:nvSpPr>
            <p:spPr>
              <a:xfrm>
                <a:off x="678946" y="985556"/>
                <a:ext cx="107654" cy="245890"/>
              </a:xfrm>
              <a:prstGeom prst="roundRect">
                <a:avLst>
                  <a:gd name="adj" fmla="val 50000"/>
                </a:avLst>
              </a:prstGeom>
              <a:solidFill>
                <a:srgbClr val="F3A06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79" name="Koło"/>
              <p:cNvSpPr/>
              <p:nvPr/>
            </p:nvSpPr>
            <p:spPr>
              <a:xfrm>
                <a:off x="263575" y="785482"/>
                <a:ext cx="421250" cy="421250"/>
              </a:xfrm>
              <a:prstGeom prst="ellipse">
                <a:avLst/>
              </a:prstGeom>
              <a:solidFill>
                <a:srgbClr val="FED2A8"/>
              </a:solidFill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80" name="Koło"/>
              <p:cNvSpPr/>
              <p:nvPr/>
            </p:nvSpPr>
            <p:spPr>
              <a:xfrm>
                <a:off x="779695" y="785482"/>
                <a:ext cx="421250" cy="421250"/>
              </a:xfrm>
              <a:prstGeom prst="ellipse">
                <a:avLst/>
              </a:prstGeom>
              <a:solidFill>
                <a:srgbClr val="FED2A8"/>
              </a:solidFill>
              <a:ln w="25400" cap="flat">
                <a:solidFill>
                  <a:srgbClr val="6E3B0F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81" name="Koło"/>
              <p:cNvSpPr/>
              <p:nvPr/>
            </p:nvSpPr>
            <p:spPr>
              <a:xfrm>
                <a:off x="527424" y="943420"/>
                <a:ext cx="77446" cy="77446"/>
              </a:xfrm>
              <a:prstGeom prst="ellipse">
                <a:avLst/>
              </a:prstGeom>
              <a:solidFill>
                <a:srgbClr val="6959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82" name="Koło"/>
              <p:cNvSpPr/>
              <p:nvPr/>
            </p:nvSpPr>
            <p:spPr>
              <a:xfrm>
                <a:off x="860104" y="943420"/>
                <a:ext cx="77446" cy="77446"/>
              </a:xfrm>
              <a:prstGeom prst="ellipse">
                <a:avLst/>
              </a:prstGeom>
              <a:solidFill>
                <a:srgbClr val="6959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83" name="Linia"/>
              <p:cNvSpPr/>
              <p:nvPr/>
            </p:nvSpPr>
            <p:spPr>
              <a:xfrm rot="9746913">
                <a:off x="648505" y="1595644"/>
                <a:ext cx="200039" cy="86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9" h="19371" fill="norm" stroke="1" extrusionOk="0">
                    <a:moveTo>
                      <a:pt x="0" y="1428"/>
                    </a:moveTo>
                    <a:lnTo>
                      <a:pt x="0" y="1428"/>
                    </a:lnTo>
                    <a:cubicBezTo>
                      <a:pt x="7588" y="-2229"/>
                      <a:pt x="16514" y="1381"/>
                      <a:pt x="19936" y="9491"/>
                    </a:cubicBezTo>
                    <a:cubicBezTo>
                      <a:pt x="21243" y="12587"/>
                      <a:pt x="21600" y="16045"/>
                      <a:pt x="20957" y="19371"/>
                    </a:cubicBezTo>
                  </a:path>
                </a:pathLst>
              </a:custGeom>
              <a:noFill/>
              <a:ln w="12700" cap="flat">
                <a:solidFill>
                  <a:srgbClr val="69595C"/>
                </a:solidFill>
                <a:prstDash val="solid"/>
                <a:miter lim="8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84" name="Prostokąt"/>
              <p:cNvSpPr/>
              <p:nvPr/>
            </p:nvSpPr>
            <p:spPr>
              <a:xfrm>
                <a:off x="590839" y="1880774"/>
                <a:ext cx="238291" cy="379079"/>
              </a:xfrm>
              <a:prstGeom prst="rect">
                <a:avLst/>
              </a:prstGeom>
              <a:solidFill>
                <a:srgbClr val="FFC59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85" name="Prostokąt zaokrąglony"/>
              <p:cNvSpPr/>
              <p:nvPr/>
            </p:nvSpPr>
            <p:spPr>
              <a:xfrm>
                <a:off x="141750" y="2146010"/>
                <a:ext cx="1074391" cy="1535676"/>
              </a:xfrm>
              <a:prstGeom prst="roundRect">
                <a:avLst>
                  <a:gd name="adj" fmla="val 9992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grpSp>
            <p:nvGrpSpPr>
              <p:cNvPr id="890" name="Grupuj"/>
              <p:cNvGrpSpPr/>
              <p:nvPr/>
            </p:nvGrpSpPr>
            <p:grpSpPr>
              <a:xfrm>
                <a:off x="289608" y="3530113"/>
                <a:ext cx="927032" cy="1810948"/>
                <a:chOff x="0" y="0"/>
                <a:chExt cx="927030" cy="1810947"/>
              </a:xfrm>
            </p:grpSpPr>
            <p:sp>
              <p:nvSpPr>
                <p:cNvPr id="886" name="Prostokąt"/>
                <p:cNvSpPr/>
                <p:nvPr/>
              </p:nvSpPr>
              <p:spPr>
                <a:xfrm>
                  <a:off x="125330" y="69609"/>
                  <a:ext cx="701809" cy="457061"/>
                </a:xfrm>
                <a:prstGeom prst="rect">
                  <a:avLst/>
                </a:pr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887" name="Kształt"/>
                <p:cNvSpPr/>
                <p:nvPr/>
              </p:nvSpPr>
              <p:spPr>
                <a:xfrm>
                  <a:off x="558965" y="54240"/>
                  <a:ext cx="368066" cy="17567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1475" y="21369"/>
                      </a:lnTo>
                      <a:lnTo>
                        <a:pt x="0" y="21600"/>
                      </a:lnTo>
                      <a:lnTo>
                        <a:pt x="2025" y="154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888" name="Kształt"/>
                <p:cNvSpPr/>
                <p:nvPr/>
              </p:nvSpPr>
              <p:spPr>
                <a:xfrm flipH="1">
                  <a:off x="0" y="1"/>
                  <a:ext cx="362680" cy="18109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1475" y="21369"/>
                      </a:lnTo>
                      <a:lnTo>
                        <a:pt x="0" y="21600"/>
                      </a:lnTo>
                      <a:lnTo>
                        <a:pt x="2025" y="154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889" name="Prostokąt"/>
                <p:cNvSpPr/>
                <p:nvPr/>
              </p:nvSpPr>
              <p:spPr>
                <a:xfrm>
                  <a:off x="5986" y="-1"/>
                  <a:ext cx="920546" cy="69609"/>
                </a:xfrm>
                <a:prstGeom prst="rect">
                  <a:avLst/>
                </a:prstGeom>
                <a:solidFill>
                  <a:srgbClr val="26262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9177" tIns="49177" rIns="49177" bIns="49177" numCol="1" anchor="ctr">
                  <a:noAutofit/>
                </a:bodyPr>
                <a:lstStyle/>
                <a:p>
                  <a:pPr defTabSz="1290825">
                    <a:defRPr sz="2400">
                      <a:solidFill>
                        <a:srgbClr val="FFFFFF"/>
                      </a:solidFill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</p:grpSp>
          <p:sp>
            <p:nvSpPr>
              <p:cNvPr id="891" name="Trójkąt"/>
              <p:cNvSpPr/>
              <p:nvPr/>
            </p:nvSpPr>
            <p:spPr>
              <a:xfrm flipH="1" rot="10800000">
                <a:off x="450797" y="2146009"/>
                <a:ext cx="518373" cy="837846"/>
              </a:xfrm>
              <a:prstGeom prst="triangl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92" name="Prostokąt zaokrąglony"/>
              <p:cNvSpPr/>
              <p:nvPr/>
            </p:nvSpPr>
            <p:spPr>
              <a:xfrm>
                <a:off x="116392" y="2146009"/>
                <a:ext cx="232950" cy="1746731"/>
              </a:xfrm>
              <a:prstGeom prst="roundRect">
                <a:avLst>
                  <a:gd name="adj" fmla="val 29784"/>
                </a:avLst>
              </a:prstGeom>
              <a:solidFill>
                <a:srgbClr val="8080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93" name="Prostokąt zaokrąglony"/>
              <p:cNvSpPr/>
              <p:nvPr/>
            </p:nvSpPr>
            <p:spPr>
              <a:xfrm rot="20700000">
                <a:off x="1114213" y="2164429"/>
                <a:ext cx="232949" cy="1151472"/>
              </a:xfrm>
              <a:prstGeom prst="roundRect">
                <a:avLst>
                  <a:gd name="adj" fmla="val 29784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94" name="Prostokąt zaokrąglony"/>
              <p:cNvSpPr/>
              <p:nvPr/>
            </p:nvSpPr>
            <p:spPr>
              <a:xfrm rot="14400000">
                <a:off x="1632701" y="2408120"/>
                <a:ext cx="232949" cy="1151471"/>
              </a:xfrm>
              <a:prstGeom prst="roundRect">
                <a:avLst>
                  <a:gd name="adj" fmla="val 29784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95" name="Prostokąt"/>
              <p:cNvSpPr/>
              <p:nvPr/>
            </p:nvSpPr>
            <p:spPr>
              <a:xfrm>
                <a:off x="116392" y="3809473"/>
                <a:ext cx="232950" cy="8326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96" name="Prostokąt"/>
              <p:cNvSpPr/>
              <p:nvPr/>
            </p:nvSpPr>
            <p:spPr>
              <a:xfrm rot="3600000">
                <a:off x="2109118" y="2666834"/>
                <a:ext cx="232949" cy="8326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897" name="Prostokąt zaokrąglony"/>
              <p:cNvSpPr/>
              <p:nvPr/>
            </p:nvSpPr>
            <p:spPr>
              <a:xfrm>
                <a:off x="112700" y="2146009"/>
                <a:ext cx="240837" cy="507724"/>
              </a:xfrm>
              <a:prstGeom prst="roundRect">
                <a:avLst>
                  <a:gd name="adj" fmla="val 19522"/>
                </a:avLst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177" tIns="49177" rIns="49177" bIns="49177" numCol="1" anchor="ctr">
                <a:noAutofit/>
              </a:bodyPr>
              <a:lstStyle/>
              <a:p>
                <a:pPr defTabSz="1290825">
                  <a:defRPr sz="2400">
                    <a:solidFill>
                      <a:srgbClr val="FFFFFF"/>
                    </a:solidFill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sp>
          <p:nvSpPr>
            <p:cNvPr id="899" name="Prostokąt zaokrąglony"/>
            <p:cNvSpPr/>
            <p:nvPr/>
          </p:nvSpPr>
          <p:spPr>
            <a:xfrm>
              <a:off x="788835" y="5280367"/>
              <a:ext cx="606600" cy="229868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0" name="Prostokąt zaokrąglony"/>
            <p:cNvSpPr/>
            <p:nvPr/>
          </p:nvSpPr>
          <p:spPr>
            <a:xfrm flipH="1">
              <a:off x="94380" y="5280367"/>
              <a:ext cx="606600" cy="229868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1" name="Prostokąt zaokrąglony"/>
            <p:cNvSpPr/>
            <p:nvPr/>
          </p:nvSpPr>
          <p:spPr>
            <a:xfrm>
              <a:off x="94877" y="5431371"/>
              <a:ext cx="606103" cy="78864"/>
            </a:xfrm>
            <a:prstGeom prst="roundRect">
              <a:avLst>
                <a:gd name="adj" fmla="val 101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2" name="Prostokąt zaokrąglony"/>
            <p:cNvSpPr/>
            <p:nvPr/>
          </p:nvSpPr>
          <p:spPr>
            <a:xfrm>
              <a:off x="786599" y="5431193"/>
              <a:ext cx="606104" cy="78864"/>
            </a:xfrm>
            <a:prstGeom prst="roundRect">
              <a:avLst>
                <a:gd name="adj" fmla="val 32906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3" name="Linia"/>
            <p:cNvSpPr/>
            <p:nvPr/>
          </p:nvSpPr>
          <p:spPr>
            <a:xfrm>
              <a:off x="26357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4" name="Linia"/>
            <p:cNvSpPr/>
            <p:nvPr/>
          </p:nvSpPr>
          <p:spPr>
            <a:xfrm>
              <a:off x="31386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5" name="Linia"/>
            <p:cNvSpPr/>
            <p:nvPr/>
          </p:nvSpPr>
          <p:spPr>
            <a:xfrm>
              <a:off x="364155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6" name="Linia"/>
            <p:cNvSpPr/>
            <p:nvPr/>
          </p:nvSpPr>
          <p:spPr>
            <a:xfrm>
              <a:off x="114610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7" name="Linia"/>
            <p:cNvSpPr/>
            <p:nvPr/>
          </p:nvSpPr>
          <p:spPr>
            <a:xfrm>
              <a:off x="119639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08" name="Linia"/>
            <p:cNvSpPr/>
            <p:nvPr/>
          </p:nvSpPr>
          <p:spPr>
            <a:xfrm>
              <a:off x="1246686" y="5280368"/>
              <a:ext cx="1" cy="97331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9177" tIns="49177" rIns="49177" bIns="49177" numCol="1" anchor="t">
              <a:noAutofit/>
            </a:bodyPr>
            <a:lstStyle/>
            <a:p>
              <a:pPr algn="l" defTabSz="1290825"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910" name="Prostokąt zaokrąglony"/>
          <p:cNvSpPr/>
          <p:nvPr/>
        </p:nvSpPr>
        <p:spPr>
          <a:xfrm>
            <a:off x="3839711" y="1764346"/>
            <a:ext cx="10780445" cy="4574494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911" name="Linia"/>
          <p:cNvSpPr/>
          <p:nvPr/>
        </p:nvSpPr>
        <p:spPr>
          <a:xfrm flipV="1">
            <a:off x="2989777" y="4142776"/>
            <a:ext cx="1139559" cy="1062031"/>
          </a:xfrm>
          <a:prstGeom prst="line">
            <a:avLst/>
          </a:prstGeom>
          <a:ln w="50800">
            <a:solidFill>
              <a:srgbClr val="BB7134"/>
            </a:solidFill>
            <a:miter/>
          </a:ln>
        </p:spPr>
        <p:txBody>
          <a:bodyPr lIns="49177" tIns="49177" rIns="49177" bIns="49177"/>
          <a:lstStyle/>
          <a:p>
            <a:pPr algn="l" defTabSz="1290825">
              <a:defRPr sz="2400"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912" name="Prostokąt zaokrąglony"/>
          <p:cNvSpPr/>
          <p:nvPr/>
        </p:nvSpPr>
        <p:spPr>
          <a:xfrm>
            <a:off x="3700047" y="6206626"/>
            <a:ext cx="11259505" cy="264426"/>
          </a:xfrm>
          <a:prstGeom prst="roundRect">
            <a:avLst>
              <a:gd name="adj" fmla="val 2333"/>
            </a:avLst>
          </a:prstGeom>
          <a:solidFill>
            <a:srgbClr val="404040"/>
          </a:solidFill>
          <a:ln w="12700">
            <a:miter lim="400000"/>
          </a:ln>
        </p:spPr>
        <p:txBody>
          <a:bodyPr lIns="49177" tIns="49177" rIns="49177" bIns="49177" anchor="ctr"/>
          <a:lstStyle/>
          <a:p>
            <a:pPr defTabSz="1290825">
              <a:defRPr sz="2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913" name="91% konsumentek uważa,…"/>
          <p:cNvSpPr txBox="1"/>
          <p:nvPr/>
        </p:nvSpPr>
        <p:spPr>
          <a:xfrm>
            <a:off x="4929809" y="2122815"/>
            <a:ext cx="8799982" cy="3857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>
            <a:spAutoFit/>
          </a:bodyPr>
          <a:lstStyle/>
          <a:p>
            <a:pPr defTabSz="1290825">
              <a:defRPr sz="6200">
                <a:latin typeface="Lato Black"/>
                <a:ea typeface="Lato Black"/>
                <a:cs typeface="Lato Black"/>
                <a:sym typeface="Lato Black"/>
              </a:defRPr>
            </a:pPr>
            <a:r>
              <a:t>91% konsumentek uważa,</a:t>
            </a:r>
          </a:p>
          <a:p>
            <a:pPr defTabSz="1290825">
              <a:defRPr sz="6200">
                <a:latin typeface="Lato Black"/>
                <a:ea typeface="Lato Black"/>
                <a:cs typeface="Lato Black"/>
                <a:sym typeface="Lato Black"/>
              </a:defRPr>
            </a:pPr>
            <a:r>
              <a:t>że marketerzy ich nie rozumieją!</a:t>
            </a:r>
          </a:p>
        </p:txBody>
      </p:sp>
      <p:sp>
        <p:nvSpPr>
          <p:cNvPr id="914" name="Jakob Nielsen"/>
          <p:cNvSpPr txBox="1"/>
          <p:nvPr/>
        </p:nvSpPr>
        <p:spPr>
          <a:xfrm>
            <a:off x="13831783" y="8387439"/>
            <a:ext cx="2259236" cy="53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Jakob Nielsen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" name="you-mean-a-woman-can-open-it.jpg" descr="you-mean-a-woman-can-open-i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98119" y="1088571"/>
            <a:ext cx="9485105" cy="6966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16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6487285383_24898249d7_z.jpg" descr="6487285383_24898249d7_z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382" y="1088571"/>
            <a:ext cx="5236756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919" name="6487285059_22b7f3916d_z.jpg" descr="6487285059_22b7f3916d_z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47856" y="1088571"/>
            <a:ext cx="5016139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920" name="6487283399_124d057a57_z.jpg" descr="6487283399_124d057a57_z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83713" y="1088571"/>
            <a:ext cx="4505235" cy="6966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32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2" dur="10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7" dur="10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19" grpId="2"/>
      <p:bldP build="whole" bldLvl="1" animBg="1" rev="0" advAuto="0" spid="918" grpId="1"/>
      <p:bldP build="whole" bldLvl="1" animBg="1" rev="0" advAuto="0" spid="920" grpId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page50-1047-full.jpg" descr="page50-1047-ful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24277" y="1088571"/>
            <a:ext cx="4796461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923" name="page4-1004-full.jpg" descr="page4-1004-ful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18150" y="1088571"/>
            <a:ext cx="5323115" cy="696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924" name="n-HN8178001-570.jpg" descr="n-HN8178001-570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629955" y="1088571"/>
            <a:ext cx="6765093" cy="6966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32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2" dur="10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7" dur="10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24" grpId="1"/>
      <p:bldP build="whole" bldLvl="1" animBg="1" rev="0" advAuto="0" spid="923" grpId="2"/>
      <p:bldP build="whole" bldLvl="1" animBg="1" rev="0" advAuto="0" spid="922" grpId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8220716466_0ddd4a5a15.jpg" descr="8220716466_0ddd4a5a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3138" y="1252497"/>
            <a:ext cx="6639007" cy="6639006"/>
          </a:xfrm>
          <a:prstGeom prst="rect">
            <a:avLst/>
          </a:prstGeom>
          <a:ln w="12700">
            <a:miter lim="400000"/>
          </a:ln>
        </p:spPr>
      </p:pic>
      <p:pic>
        <p:nvPicPr>
          <p:cNvPr id="927" name="page16-1047-full.jpg" descr="page16-1047-ful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3606" y="1252497"/>
            <a:ext cx="4716350" cy="6639006"/>
          </a:xfrm>
          <a:prstGeom prst="rect">
            <a:avLst/>
          </a:prstGeom>
          <a:ln w="12700">
            <a:miter lim="400000"/>
          </a:ln>
        </p:spPr>
      </p:pic>
      <p:pic>
        <p:nvPicPr>
          <p:cNvPr id="928" name="page16-1049-full.jpg" descr="page16-1049-full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97694" y="1205107"/>
            <a:ext cx="5229205" cy="67337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32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2" dur="10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7" dur="10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26" grpId="1"/>
      <p:bldP build="whole" bldLvl="1" animBg="1" rev="0" advAuto="0" spid="927" grpId="2"/>
      <p:bldP build="whole" bldLvl="1" animBg="1" rev="0" advAuto="0" spid="928" grpId="3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95279">
              <a:defRPr spc="299" sz="3534"/>
            </a:pPr>
          </a:p>
        </p:txBody>
      </p:sp>
      <p:pic>
        <p:nvPicPr>
          <p:cNvPr id="931" name="150708160343-like-a-girl-video-super-tease.jpg" descr="150708160343-like-a-girl-video-super-teas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2" name="Prostokąt"/>
          <p:cNvSpPr/>
          <p:nvPr/>
        </p:nvSpPr>
        <p:spPr>
          <a:xfrm>
            <a:off x="197698" y="185215"/>
            <a:ext cx="9890745" cy="1783392"/>
          </a:xfrm>
          <a:prstGeom prst="rect">
            <a:avLst/>
          </a:prstGeom>
          <a:gradFill>
            <a:gsLst>
              <a:gs pos="0">
                <a:srgbClr val="A6AAA8">
                  <a:alpha val="50240"/>
                </a:srgbClr>
              </a:gs>
              <a:gs pos="100000">
                <a:srgbClr val="53585F">
                  <a:alpha val="50240"/>
                </a:srgbClr>
              </a:gs>
            </a:gsLst>
            <a:lin ang="5400000"/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defTabSz="550333">
              <a:defRPr sz="2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933" name="FEMVERTISING"/>
          <p:cNvSpPr txBox="1"/>
          <p:nvPr/>
        </p:nvSpPr>
        <p:spPr>
          <a:xfrm>
            <a:off x="982700" y="343462"/>
            <a:ext cx="10141697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 sz="7700">
                <a:solidFill>
                  <a:srgbClr val="FFFFFF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FEMVERTISING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Prostokąt 5"/>
          <p:cNvSpPr txBox="1"/>
          <p:nvPr/>
        </p:nvSpPr>
        <p:spPr>
          <a:xfrm>
            <a:off x="3247382" y="2016873"/>
            <a:ext cx="3628438" cy="1341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259" tIns="23259" rIns="23259" bIns="23259">
            <a:spAutoFit/>
          </a:bodyPr>
          <a:lstStyle>
            <a:lvl1pPr algn="l" defTabSz="550333">
              <a:defRPr sz="28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43% kobiet oczekuje od marek wsparcia i szacunku</a:t>
            </a:r>
          </a:p>
        </p:txBody>
      </p:sp>
      <p:sp>
        <p:nvSpPr>
          <p:cNvPr id="936" name="Prostokąt 6"/>
          <p:cNvSpPr txBox="1"/>
          <p:nvPr/>
        </p:nvSpPr>
        <p:spPr>
          <a:xfrm>
            <a:off x="3247382" y="5659726"/>
            <a:ext cx="3628438" cy="1341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259" tIns="23259" rIns="23259" bIns="23259">
            <a:spAutoFit/>
          </a:bodyPr>
          <a:lstStyle>
            <a:lvl1pPr algn="l" defTabSz="550333">
              <a:defRPr sz="28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92% zapamiętuje reklamy z kobietami w pozytywnym świetle</a:t>
            </a:r>
          </a:p>
        </p:txBody>
      </p:sp>
      <p:sp>
        <p:nvSpPr>
          <p:cNvPr id="937" name="Prostokąt 11"/>
          <p:cNvSpPr txBox="1"/>
          <p:nvPr/>
        </p:nvSpPr>
        <p:spPr>
          <a:xfrm>
            <a:off x="10175501" y="1748457"/>
            <a:ext cx="3628438" cy="2637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259" tIns="23259" rIns="23259" bIns="23259">
            <a:spAutoFit/>
          </a:bodyPr>
          <a:lstStyle>
            <a:lvl1pPr algn="l" defTabSz="550333">
              <a:defRPr sz="28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52% podejmuje decyzję zakupową pod wpływem pozytywnego wizerunku kobiety w reklamie</a:t>
            </a:r>
          </a:p>
        </p:txBody>
      </p:sp>
      <p:sp>
        <p:nvSpPr>
          <p:cNvPr id="938" name="Prostokąt 12"/>
          <p:cNvSpPr txBox="1"/>
          <p:nvPr/>
        </p:nvSpPr>
        <p:spPr>
          <a:xfrm>
            <a:off x="10331677" y="5875626"/>
            <a:ext cx="3628438" cy="910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259" tIns="23259" rIns="23259" bIns="23259">
            <a:spAutoFit/>
          </a:bodyPr>
          <a:lstStyle>
            <a:lvl1pPr algn="l" defTabSz="550333">
              <a:defRPr sz="28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45% dzieli się swoją opinią z koleżankami</a:t>
            </a:r>
          </a:p>
        </p:txBody>
      </p:sp>
      <p:sp>
        <p:nvSpPr>
          <p:cNvPr id="939" name="Kształt"/>
          <p:cNvSpPr/>
          <p:nvPr/>
        </p:nvSpPr>
        <p:spPr>
          <a:xfrm>
            <a:off x="1580641" y="1814074"/>
            <a:ext cx="981530" cy="883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>
              <a:lumOff val="-7647"/>
            </a:schemeClr>
          </a:solidFill>
          <a:ln w="25400">
            <a:solidFill>
              <a:schemeClr val="accent1"/>
            </a:solidFill>
            <a:bevel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40" name="Kształt"/>
          <p:cNvSpPr/>
          <p:nvPr/>
        </p:nvSpPr>
        <p:spPr>
          <a:xfrm>
            <a:off x="1580641" y="5631919"/>
            <a:ext cx="981530" cy="883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>
              <a:lumOff val="-7647"/>
            </a:schemeClr>
          </a:solidFill>
          <a:ln w="25400">
            <a:solidFill>
              <a:schemeClr val="accent1"/>
            </a:solidFill>
            <a:bevel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41" name="Kształt"/>
          <p:cNvSpPr/>
          <p:nvPr/>
        </p:nvSpPr>
        <p:spPr>
          <a:xfrm>
            <a:off x="8757850" y="2070881"/>
            <a:ext cx="981529" cy="883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>
              <a:lumOff val="-7647"/>
            </a:schemeClr>
          </a:solidFill>
          <a:ln w="25400">
            <a:solidFill>
              <a:schemeClr val="accent1"/>
            </a:solidFill>
            <a:bevel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42" name="Kształt"/>
          <p:cNvSpPr/>
          <p:nvPr/>
        </p:nvSpPr>
        <p:spPr>
          <a:xfrm>
            <a:off x="8757850" y="5888727"/>
            <a:ext cx="981529" cy="883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>
              <a:lumOff val="-7647"/>
            </a:schemeClr>
          </a:solidFill>
          <a:ln w="25400">
            <a:solidFill>
              <a:schemeClr val="accent1"/>
            </a:solidFill>
            <a:bevel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43" name="SheKnows, 2014"/>
          <p:cNvSpPr txBox="1"/>
          <p:nvPr/>
        </p:nvSpPr>
        <p:spPr>
          <a:xfrm>
            <a:off x="13135608" y="8458805"/>
            <a:ext cx="2743564" cy="53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solidFill>
                  <a:srgbClr val="BFBFB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SheKnows, 2014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Prostokąt 5"/>
          <p:cNvSpPr txBox="1"/>
          <p:nvPr/>
        </p:nvSpPr>
        <p:spPr>
          <a:xfrm>
            <a:off x="3225071" y="1623173"/>
            <a:ext cx="8879229" cy="126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259" tIns="23259" rIns="23259" bIns="23259">
            <a:spAutoFit/>
          </a:bodyPr>
          <a:lstStyle>
            <a:lvl1pPr algn="l" defTabSz="550333">
              <a:defRPr sz="40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Kobiety spędzają w sieci 8% więcej czasu niż mężczyźni</a:t>
            </a:r>
          </a:p>
        </p:txBody>
      </p:sp>
      <p:sp>
        <p:nvSpPr>
          <p:cNvPr id="946" name="Prostokąt 6"/>
          <p:cNvSpPr txBox="1"/>
          <p:nvPr/>
        </p:nvSpPr>
        <p:spPr>
          <a:xfrm>
            <a:off x="3158139" y="4682452"/>
            <a:ext cx="8636686" cy="126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259" tIns="23259" rIns="23259" bIns="23259">
            <a:spAutoFit/>
          </a:bodyPr>
          <a:lstStyle>
            <a:lvl1pPr algn="l" defTabSz="550333">
              <a:defRPr sz="40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Kobiety poświęcają 40% więcej czasu niż mężczyźni na networking online</a:t>
            </a:r>
          </a:p>
        </p:txBody>
      </p:sp>
      <p:sp>
        <p:nvSpPr>
          <p:cNvPr id="947" name="Kształt"/>
          <p:cNvSpPr/>
          <p:nvPr/>
        </p:nvSpPr>
        <p:spPr>
          <a:xfrm>
            <a:off x="1580641" y="1814073"/>
            <a:ext cx="981530" cy="883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>
              <a:lumOff val="-7647"/>
            </a:schemeClr>
          </a:solidFill>
          <a:ln w="25400">
            <a:solidFill>
              <a:schemeClr val="accent1"/>
            </a:solidFill>
            <a:bevel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48" name="Kształt"/>
          <p:cNvSpPr/>
          <p:nvPr/>
        </p:nvSpPr>
        <p:spPr>
          <a:xfrm>
            <a:off x="1580641" y="4873353"/>
            <a:ext cx="981530" cy="883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>
              <a:lumOff val="-7647"/>
            </a:schemeClr>
          </a:solidFill>
          <a:ln w="25400">
            <a:solidFill>
              <a:schemeClr val="accent1"/>
            </a:solidFill>
            <a:bevel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49" name="ComScore"/>
          <p:cNvSpPr txBox="1"/>
          <p:nvPr/>
        </p:nvSpPr>
        <p:spPr>
          <a:xfrm>
            <a:off x="14094972" y="8414184"/>
            <a:ext cx="1705745" cy="530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9177" tIns="49177" rIns="49177" bIns="49177">
            <a:spAutoFit/>
          </a:bodyPr>
          <a:lstStyle>
            <a:lvl1pPr algn="l" defTabSz="1219788">
              <a:lnSpc>
                <a:spcPct val="90000"/>
              </a:lnSpc>
              <a:defRPr sz="2800">
                <a:solidFill>
                  <a:srgbClr val="BFBFB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ComScore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§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§</a:t>
            </a:r>
          </a:p>
        </p:txBody>
      </p:sp>
      <p:sp>
        <p:nvSpPr>
          <p:cNvPr id="952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53" name="prezentacja2.jpg" descr="prezentacja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49958" y="-454842"/>
            <a:ext cx="17873216" cy="10053684"/>
          </a:xfrm>
          <a:prstGeom prst="rect">
            <a:avLst/>
          </a:prstGeom>
          <a:ln w="3175">
            <a:miter lim="400000"/>
          </a:ln>
        </p:spPr>
      </p:pic>
      <p:pic>
        <p:nvPicPr>
          <p:cNvPr id="954" name="men-women-stress-response-743x445.jpg" descr="men-women-stress-response-743x44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6656" y="2514818"/>
            <a:ext cx="11097819" cy="66467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PoleTekstowe 1"/>
          <p:cNvSpPr txBox="1"/>
          <p:nvPr/>
        </p:nvSpPr>
        <p:spPr>
          <a:xfrm>
            <a:off x="1243319" y="4040180"/>
            <a:ext cx="13769362" cy="477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913" tIns="22913" rIns="22913" bIns="22913">
            <a:spAutoFit/>
          </a:bodyPr>
          <a:lstStyle/>
          <a:p>
            <a:pPr defTabSz="550333">
              <a:defRPr sz="5200">
                <a:solidFill>
                  <a:srgbClr val="58595B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Treści generowane przez użytkowników - </a:t>
            </a:r>
            <a:r>
              <a:rPr>
                <a:solidFill>
                  <a:srgbClr val="ED302F"/>
                </a:solidFill>
              </a:rPr>
              <a:t>UGC</a:t>
            </a:r>
            <a:r>
              <a:t> </a:t>
            </a:r>
            <a:r>
              <a:t>–</a:t>
            </a:r>
            <a:r>
              <a:t> </a:t>
            </a:r>
          </a:p>
          <a:p>
            <a:pPr defTabSz="550333">
              <a:defRPr sz="5200">
                <a:solidFill>
                  <a:srgbClr val="58595B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są bardzo dobre, ale najlepiej sprawdzają się w social media. </a:t>
            </a:r>
          </a:p>
          <a:p>
            <a:pPr defTabSz="550333">
              <a:defRPr sz="5200">
                <a:solidFill>
                  <a:srgbClr val="58595B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</a:p>
          <a:p>
            <a:pPr defTabSz="550333">
              <a:defRPr i="1" sz="5200">
                <a:solidFill>
                  <a:srgbClr val="58595B"/>
                </a:solidFill>
                <a:latin typeface="Lato Light"/>
                <a:ea typeface="Lato Light"/>
                <a:cs typeface="Lato Light"/>
                <a:sym typeface="Lato Light"/>
              </a:defRPr>
            </a:pPr>
            <a:r>
              <a:t>Na WWW - ostrożnie!</a:t>
            </a:r>
          </a:p>
        </p:txBody>
      </p:sp>
      <p:pic>
        <p:nvPicPr>
          <p:cNvPr id="957" name="44468177_254515075235054_757397515346640896_n.jpg" descr="44468177_254515075235054_757397515346640896_n.jpg"/>
          <p:cNvPicPr>
            <a:picLocks noChangeAspect="1"/>
          </p:cNvPicPr>
          <p:nvPr/>
        </p:nvPicPr>
        <p:blipFill>
          <a:blip r:embed="rId2">
            <a:extLst/>
          </a:blip>
          <a:srcRect l="0" t="26524" r="0" b="0"/>
          <a:stretch>
            <a:fillRect/>
          </a:stretch>
        </p:blipFill>
        <p:spPr>
          <a:xfrm>
            <a:off x="5769371" y="360572"/>
            <a:ext cx="4717159" cy="3465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PoleTekstowe 2"/>
          <p:cNvSpPr txBox="1"/>
          <p:nvPr/>
        </p:nvSpPr>
        <p:spPr>
          <a:xfrm>
            <a:off x="9653660" y="1716826"/>
            <a:ext cx="5892399" cy="607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2913" tIns="22913" rIns="22913" bIns="22913">
            <a:spAutoFit/>
          </a:bodyPr>
          <a:lstStyle>
            <a:lvl1pPr defTabSz="550333">
              <a:defRPr b="1" sz="396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80</a:t>
            </a:r>
          </a:p>
        </p:txBody>
      </p:sp>
      <p:pic>
        <p:nvPicPr>
          <p:cNvPr id="960" name="Obraz 6" descr="Obraz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-1520636" y="2335253"/>
            <a:ext cx="8498072" cy="427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61" name="Obraz 7" descr="Obraz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2976705" y="2335253"/>
            <a:ext cx="8498072" cy="4275275"/>
          </a:xfrm>
          <a:prstGeom prst="rect">
            <a:avLst/>
          </a:prstGeom>
          <a:ln w="12700">
            <a:miter lim="400000"/>
          </a:ln>
        </p:spPr>
      </p:pic>
      <p:sp>
        <p:nvSpPr>
          <p:cNvPr id="962" name="Prostokąt 2"/>
          <p:cNvSpPr txBox="1"/>
          <p:nvPr/>
        </p:nvSpPr>
        <p:spPr>
          <a:xfrm>
            <a:off x="14929866" y="1925392"/>
            <a:ext cx="1226420" cy="1722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2913" tIns="22913" rIns="22913" bIns="22913">
            <a:spAutoFit/>
          </a:bodyPr>
          <a:lstStyle>
            <a:lvl1pPr defTabSz="550333">
              <a:defRPr b="1" sz="11000">
                <a:solidFill>
                  <a:schemeClr val="accent1">
                    <a:lumOff val="-7647"/>
                  </a:schemeClr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%</a:t>
            </a:r>
          </a:p>
        </p:txBody>
      </p:sp>
      <p:pic>
        <p:nvPicPr>
          <p:cNvPr id="963" name="44566963_1860917593963891_221521828873502720_n (1).jpg" descr="44566963_1860917593963891_221521828873502720_n (1).jpg"/>
          <p:cNvPicPr>
            <a:picLocks noChangeAspect="1"/>
          </p:cNvPicPr>
          <p:nvPr/>
        </p:nvPicPr>
        <p:blipFill>
          <a:blip r:embed="rId3">
            <a:extLst/>
          </a:blip>
          <a:srcRect l="0" t="2789" r="0" b="0"/>
          <a:stretch>
            <a:fillRect/>
          </a:stretch>
        </p:blipFill>
        <p:spPr>
          <a:xfrm>
            <a:off x="5376081" y="1261183"/>
            <a:ext cx="3767578" cy="6491657"/>
          </a:xfrm>
          <a:prstGeom prst="rect">
            <a:avLst/>
          </a:prstGeom>
          <a:ln w="12700">
            <a:miter lim="400000"/>
          </a:ln>
        </p:spPr>
      </p:pic>
      <p:pic>
        <p:nvPicPr>
          <p:cNvPr id="964" name="44615208_2225673784172350_2638243640786288640_n.jpg" descr="44615208_2225673784172350_2638243640786288640_n.jpg"/>
          <p:cNvPicPr>
            <a:picLocks noChangeAspect="1"/>
          </p:cNvPicPr>
          <p:nvPr/>
        </p:nvPicPr>
        <p:blipFill>
          <a:blip r:embed="rId4">
            <a:extLst/>
          </a:blip>
          <a:srcRect l="0" t="3261" r="0" b="0"/>
          <a:stretch>
            <a:fillRect/>
          </a:stretch>
        </p:blipFill>
        <p:spPr>
          <a:xfrm>
            <a:off x="874574" y="1261183"/>
            <a:ext cx="3777357" cy="6499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Czego pragną kobiety?"/>
          <p:cNvSpPr txBox="1"/>
          <p:nvPr/>
        </p:nvSpPr>
        <p:spPr>
          <a:xfrm>
            <a:off x="2739342" y="66095"/>
            <a:ext cx="10777316" cy="3695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>
            <a:lvl1pPr defTabSz="1219788">
              <a:lnSpc>
                <a:spcPct val="90000"/>
              </a:lnSpc>
              <a:defRPr sz="8400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Czego pragną kobiety?</a:t>
            </a:r>
          </a:p>
        </p:txBody>
      </p:sp>
      <p:pic>
        <p:nvPicPr>
          <p:cNvPr id="967" name="Old-Lady-Holes-In-the-Powder-Room.jpg" descr="Old-Lady-Holes-In-the-Powder-Roo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3676" y="2948314"/>
            <a:ext cx="9422891" cy="50934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Tytuł"/>
          <p:cNvSpPr txBox="1"/>
          <p:nvPr>
            <p:ph type="title"/>
          </p:nvPr>
        </p:nvSpPr>
        <p:spPr>
          <a:xfrm>
            <a:off x="-111376" y="5708397"/>
            <a:ext cx="14026695" cy="617705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pic>
        <p:nvPicPr>
          <p:cNvPr id="970" name="Car-colors.jpg" descr="Car-color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59567" y="676054"/>
            <a:ext cx="7967546" cy="79831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5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4" cy="4503995"/>
          </a:xfrm>
        </p:grpSpPr>
        <p:sp>
          <p:nvSpPr>
            <p:cNvPr id="971" name="Kształt"/>
            <p:cNvSpPr/>
            <p:nvPr/>
          </p:nvSpPr>
          <p:spPr>
            <a:xfrm>
              <a:off x="52044" y="64534"/>
              <a:ext cx="5621641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72" name="Kształt"/>
            <p:cNvSpPr/>
            <p:nvPr/>
          </p:nvSpPr>
          <p:spPr>
            <a:xfrm>
              <a:off x="0" y="7947"/>
              <a:ext cx="5621641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73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74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976" name="Widzimy całość!…"/>
          <p:cNvSpPr txBox="1"/>
          <p:nvPr/>
        </p:nvSpPr>
        <p:spPr>
          <a:xfrm>
            <a:off x="693519" y="3178047"/>
            <a:ext cx="4724104" cy="2979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defTabSz="548904">
              <a:lnSpc>
                <a:spcPct val="90000"/>
              </a:lnSpc>
              <a:defRPr spc="190" sz="3420">
                <a:latin typeface="Lato Black"/>
                <a:ea typeface="Lato Black"/>
                <a:cs typeface="Lato Black"/>
                <a:sym typeface="Lato Black"/>
              </a:defRPr>
            </a:pPr>
            <a:r>
              <a:t>Widzimy całość!</a:t>
            </a:r>
          </a:p>
          <a:p>
            <a:pPr defTabSz="548904">
              <a:lnSpc>
                <a:spcPct val="90000"/>
              </a:lnSpc>
              <a:defRPr spc="190" sz="3420">
                <a:latin typeface="Lato Black"/>
                <a:ea typeface="Lato Black"/>
                <a:cs typeface="Lato Black"/>
                <a:sym typeface="Lato Black"/>
              </a:defRPr>
            </a:pPr>
          </a:p>
          <a:p>
            <a:pPr defTabSz="548904">
              <a:lnSpc>
                <a:spcPct val="90000"/>
              </a:lnSpc>
              <a:defRPr spc="190" sz="3420">
                <a:latin typeface="Lato Black"/>
                <a:ea typeface="Lato Black"/>
                <a:cs typeface="Lato Black"/>
                <a:sym typeface="Lato Black"/>
              </a:defRPr>
            </a:pPr>
            <a:r>
              <a:t>Mężczyzna ma listę na jogurty, kobieta na konie mechaniczne…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Tytuł"/>
          <p:cNvSpPr txBox="1"/>
          <p:nvPr>
            <p:ph type="title"/>
          </p:nvPr>
        </p:nvSpPr>
        <p:spPr>
          <a:xfrm>
            <a:off x="-111376" y="5708397"/>
            <a:ext cx="14026695" cy="617705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grpSp>
        <p:nvGrpSpPr>
          <p:cNvPr id="983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4" cy="4503995"/>
          </a:xfrm>
        </p:grpSpPr>
        <p:sp>
          <p:nvSpPr>
            <p:cNvPr id="979" name="Kształt"/>
            <p:cNvSpPr/>
            <p:nvPr/>
          </p:nvSpPr>
          <p:spPr>
            <a:xfrm>
              <a:off x="52044" y="64534"/>
              <a:ext cx="5621641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80" name="Kształt"/>
            <p:cNvSpPr/>
            <p:nvPr/>
          </p:nvSpPr>
          <p:spPr>
            <a:xfrm>
              <a:off x="0" y="7947"/>
              <a:ext cx="5621641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81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82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984" name="Kobieta ulepsza siebie.…"/>
          <p:cNvSpPr txBox="1"/>
          <p:nvPr/>
        </p:nvSpPr>
        <p:spPr>
          <a:xfrm>
            <a:off x="693519" y="3178047"/>
            <a:ext cx="4724104" cy="2979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defTabSz="646488">
              <a:lnSpc>
                <a:spcPct val="90000"/>
              </a:lnSpc>
              <a:defRPr spc="223" sz="4028">
                <a:latin typeface="Lato Black"/>
                <a:ea typeface="Lato Black"/>
                <a:cs typeface="Lato Black"/>
                <a:sym typeface="Lato Black"/>
              </a:defRPr>
            </a:pPr>
            <a:r>
              <a:t>Kobieta ulepsza siebie. </a:t>
            </a:r>
          </a:p>
          <a:p>
            <a:pPr defTabSz="646488">
              <a:lnSpc>
                <a:spcPct val="90000"/>
              </a:lnSpc>
              <a:defRPr spc="223" sz="4028">
                <a:latin typeface="Lato Black"/>
                <a:ea typeface="Lato Black"/>
                <a:cs typeface="Lato Black"/>
                <a:sym typeface="Lato Black"/>
              </a:defRPr>
            </a:pPr>
          </a:p>
          <a:p>
            <a:pPr defTabSz="646488">
              <a:lnSpc>
                <a:spcPct val="90000"/>
              </a:lnSpc>
              <a:defRPr spc="223" sz="4028">
                <a:latin typeface="Lato Black"/>
                <a:ea typeface="Lato Black"/>
                <a:cs typeface="Lato Black"/>
                <a:sym typeface="Lato Black"/>
              </a:defRPr>
            </a:pPr>
            <a:r>
              <a:t>Dąży do doskonałości!</a:t>
            </a:r>
          </a:p>
        </p:txBody>
      </p:sp>
      <p:pic>
        <p:nvPicPr>
          <p:cNvPr id="985" name="Woman-looking-in-mirror.jpeg" descr="Woman-looking-in-mirror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23716" y="1088571"/>
            <a:ext cx="9049184" cy="7332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Tytuł"/>
          <p:cNvSpPr txBox="1"/>
          <p:nvPr>
            <p:ph type="title"/>
          </p:nvPr>
        </p:nvSpPr>
        <p:spPr>
          <a:xfrm>
            <a:off x="-111376" y="5708397"/>
            <a:ext cx="14026695" cy="617705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grpSp>
        <p:nvGrpSpPr>
          <p:cNvPr id="992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4" cy="4503995"/>
          </a:xfrm>
        </p:grpSpPr>
        <p:sp>
          <p:nvSpPr>
            <p:cNvPr id="988" name="Kształt"/>
            <p:cNvSpPr/>
            <p:nvPr/>
          </p:nvSpPr>
          <p:spPr>
            <a:xfrm>
              <a:off x="52044" y="64534"/>
              <a:ext cx="5621641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89" name="Kształt"/>
            <p:cNvSpPr/>
            <p:nvPr/>
          </p:nvSpPr>
          <p:spPr>
            <a:xfrm>
              <a:off x="0" y="7947"/>
              <a:ext cx="5621641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90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91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993" name="Kobieta kocha uszami.…"/>
          <p:cNvSpPr txBox="1"/>
          <p:nvPr/>
        </p:nvSpPr>
        <p:spPr>
          <a:xfrm>
            <a:off x="693519" y="3178047"/>
            <a:ext cx="4724104" cy="2979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defTabSz="817258">
              <a:lnSpc>
                <a:spcPct val="90000"/>
              </a:lnSpc>
              <a:defRPr spc="282" sz="5092">
                <a:latin typeface="Lato Black"/>
                <a:ea typeface="Lato Black"/>
                <a:cs typeface="Lato Black"/>
                <a:sym typeface="Lato Black"/>
              </a:defRPr>
            </a:pPr>
            <a:r>
              <a:t>Kobieta kocha uszami.</a:t>
            </a:r>
          </a:p>
          <a:p>
            <a:pPr defTabSz="817258">
              <a:lnSpc>
                <a:spcPct val="90000"/>
              </a:lnSpc>
              <a:defRPr spc="282" sz="5092">
                <a:latin typeface="Lato Black"/>
                <a:ea typeface="Lato Black"/>
                <a:cs typeface="Lato Black"/>
                <a:sym typeface="Lato Black"/>
              </a:defRPr>
            </a:pPr>
          </a:p>
          <a:p>
            <a:pPr defTabSz="817258">
              <a:lnSpc>
                <a:spcPct val="90000"/>
              </a:lnSpc>
              <a:defRPr spc="282" sz="5092">
                <a:latin typeface="Lato Black"/>
                <a:ea typeface="Lato Black"/>
                <a:cs typeface="Lato Black"/>
                <a:sym typeface="Lato Black"/>
              </a:defRPr>
            </a:pPr>
            <a:r>
              <a:t>I czyta opisy…</a:t>
            </a:r>
          </a:p>
        </p:txBody>
      </p:sp>
      <p:pic>
        <p:nvPicPr>
          <p:cNvPr id="994" name="dziewczyna-vs-komplement-jpg.jpeg" descr="dziewczyna-vs-komplement-jp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43052" y="1252497"/>
            <a:ext cx="8196304" cy="6639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Tytuł"/>
          <p:cNvSpPr txBox="1"/>
          <p:nvPr>
            <p:ph type="title"/>
          </p:nvPr>
        </p:nvSpPr>
        <p:spPr>
          <a:xfrm>
            <a:off x="-111376" y="5708397"/>
            <a:ext cx="14026695" cy="617705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grpSp>
        <p:nvGrpSpPr>
          <p:cNvPr id="1001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4" cy="4503995"/>
          </a:xfrm>
        </p:grpSpPr>
        <p:sp>
          <p:nvSpPr>
            <p:cNvPr id="997" name="Kształt"/>
            <p:cNvSpPr/>
            <p:nvPr/>
          </p:nvSpPr>
          <p:spPr>
            <a:xfrm>
              <a:off x="52044" y="64534"/>
              <a:ext cx="5621641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98" name="Kształt"/>
            <p:cNvSpPr/>
            <p:nvPr/>
          </p:nvSpPr>
          <p:spPr>
            <a:xfrm>
              <a:off x="0" y="7947"/>
              <a:ext cx="5621641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999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00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1002" name="Kobieta dba o innych.…"/>
          <p:cNvSpPr txBox="1"/>
          <p:nvPr/>
        </p:nvSpPr>
        <p:spPr>
          <a:xfrm>
            <a:off x="693519" y="3178047"/>
            <a:ext cx="4724104" cy="2979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defTabSz="646488">
              <a:lnSpc>
                <a:spcPct val="90000"/>
              </a:lnSpc>
              <a:defRPr spc="223" sz="4028">
                <a:latin typeface="Lato Black"/>
                <a:ea typeface="Lato Black"/>
                <a:cs typeface="Lato Black"/>
                <a:sym typeface="Lato Black"/>
              </a:defRPr>
            </a:pPr>
            <a:r>
              <a:t>Kobieta dba o innych. </a:t>
            </a:r>
          </a:p>
          <a:p>
            <a:pPr defTabSz="646488">
              <a:lnSpc>
                <a:spcPct val="90000"/>
              </a:lnSpc>
              <a:defRPr spc="223" sz="4028">
                <a:latin typeface="Lato Black"/>
                <a:ea typeface="Lato Black"/>
                <a:cs typeface="Lato Black"/>
                <a:sym typeface="Lato Black"/>
              </a:defRPr>
            </a:pPr>
          </a:p>
          <a:p>
            <a:pPr defTabSz="646488">
              <a:lnSpc>
                <a:spcPct val="90000"/>
              </a:lnSpc>
              <a:defRPr spc="223" sz="4028">
                <a:latin typeface="Lato Black"/>
                <a:ea typeface="Lato Black"/>
                <a:cs typeface="Lato Black"/>
                <a:sym typeface="Lato Black"/>
              </a:defRPr>
            </a:pPr>
            <a:r>
              <a:t>Potrafi ugotować 3 wersje obiadu.</a:t>
            </a:r>
          </a:p>
        </p:txBody>
      </p:sp>
      <p:pic>
        <p:nvPicPr>
          <p:cNvPr id="1003" name="g-mom-juggling-kids-cooking.jpg" descr="g-mom-juggling-kids-cooki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1354" y="1259327"/>
            <a:ext cx="8317543" cy="62208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Tytuł"/>
          <p:cNvSpPr txBox="1"/>
          <p:nvPr>
            <p:ph type="title"/>
          </p:nvPr>
        </p:nvSpPr>
        <p:spPr>
          <a:xfrm>
            <a:off x="-111376" y="5708397"/>
            <a:ext cx="14026695" cy="617705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grpSp>
        <p:nvGrpSpPr>
          <p:cNvPr id="1010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4" cy="4503995"/>
          </a:xfrm>
        </p:grpSpPr>
        <p:sp>
          <p:nvSpPr>
            <p:cNvPr id="1006" name="Kształt"/>
            <p:cNvSpPr/>
            <p:nvPr/>
          </p:nvSpPr>
          <p:spPr>
            <a:xfrm>
              <a:off x="52044" y="64534"/>
              <a:ext cx="5621641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07" name="Kształt"/>
            <p:cNvSpPr/>
            <p:nvPr/>
          </p:nvSpPr>
          <p:spPr>
            <a:xfrm>
              <a:off x="0" y="7947"/>
              <a:ext cx="5621641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08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09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1011" name="Buduj persony.…"/>
          <p:cNvSpPr txBox="1"/>
          <p:nvPr/>
        </p:nvSpPr>
        <p:spPr>
          <a:xfrm>
            <a:off x="693519" y="3178047"/>
            <a:ext cx="4724104" cy="2979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defTabSz="805060">
              <a:lnSpc>
                <a:spcPct val="90000"/>
              </a:lnSpc>
              <a:defRPr spc="278" sz="5016">
                <a:latin typeface="Lato Black"/>
                <a:ea typeface="Lato Black"/>
                <a:cs typeface="Lato Black"/>
                <a:sym typeface="Lato Black"/>
              </a:defRPr>
            </a:pPr>
            <a:r>
              <a:t>Buduj persony.</a:t>
            </a:r>
          </a:p>
          <a:p>
            <a:pPr defTabSz="805060">
              <a:lnSpc>
                <a:spcPct val="90000"/>
              </a:lnSpc>
              <a:defRPr spc="278" sz="5016">
                <a:latin typeface="Lato Black"/>
                <a:ea typeface="Lato Black"/>
                <a:cs typeface="Lato Black"/>
                <a:sym typeface="Lato Black"/>
              </a:defRPr>
            </a:pPr>
          </a:p>
          <a:p>
            <a:pPr defTabSz="805060">
              <a:lnSpc>
                <a:spcPct val="90000"/>
              </a:lnSpc>
              <a:defRPr spc="278" sz="5016">
                <a:latin typeface="Lato Black"/>
                <a:ea typeface="Lato Black"/>
                <a:cs typeface="Lato Black"/>
                <a:sym typeface="Lato Black"/>
              </a:defRPr>
            </a:pPr>
            <a:r>
              <a:t>Nie powielaj stereotypów.</a:t>
            </a:r>
          </a:p>
        </p:txBody>
      </p:sp>
      <p:pic>
        <p:nvPicPr>
          <p:cNvPr id="1012" name="Zrzut ekranu 2017-02-28 o 20.53.44.png" descr="Zrzut ekranu 2017-02-28 o 20.53.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36221" y="1191024"/>
            <a:ext cx="8237286" cy="69531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Tytuł"/>
          <p:cNvSpPr txBox="1"/>
          <p:nvPr>
            <p:ph type="title"/>
          </p:nvPr>
        </p:nvSpPr>
        <p:spPr>
          <a:xfrm>
            <a:off x="-111376" y="5708396"/>
            <a:ext cx="14026695" cy="617706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grpSp>
        <p:nvGrpSpPr>
          <p:cNvPr id="1019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5" cy="4503995"/>
          </a:xfrm>
        </p:grpSpPr>
        <p:sp>
          <p:nvSpPr>
            <p:cNvPr id="1015" name="Kształt"/>
            <p:cNvSpPr/>
            <p:nvPr/>
          </p:nvSpPr>
          <p:spPr>
            <a:xfrm>
              <a:off x="52044" y="64534"/>
              <a:ext cx="5621642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16" name="Kształt"/>
            <p:cNvSpPr/>
            <p:nvPr/>
          </p:nvSpPr>
          <p:spPr>
            <a:xfrm>
              <a:off x="0" y="7947"/>
              <a:ext cx="5621642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17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18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1020" name="Kobieta ma poczucie humoru"/>
          <p:cNvSpPr txBox="1"/>
          <p:nvPr/>
        </p:nvSpPr>
        <p:spPr>
          <a:xfrm>
            <a:off x="693519" y="3178047"/>
            <a:ext cx="4724104" cy="2979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>
            <a:lvl1pPr defTabSz="1061216">
              <a:lnSpc>
                <a:spcPct val="90000"/>
              </a:lnSpc>
              <a:defRPr spc="367" sz="6612"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/>
            <a:r>
              <a:t>Kobieta ma poczucie humoru</a:t>
            </a:r>
          </a:p>
        </p:txBody>
      </p:sp>
      <p:pic>
        <p:nvPicPr>
          <p:cNvPr id="1021" name="Funny-Woman-Wearning-Watermelon-Helmet-1.jpg" descr="Funny-Woman-Wearning-Watermelon-Helmet-1.jpg"/>
          <p:cNvPicPr>
            <a:picLocks noChangeAspect="1"/>
          </p:cNvPicPr>
          <p:nvPr/>
        </p:nvPicPr>
        <p:blipFill>
          <a:blip r:embed="rId2">
            <a:extLst/>
          </a:blip>
          <a:srcRect l="13028" t="0" r="13028" b="0"/>
          <a:stretch>
            <a:fillRect/>
          </a:stretch>
        </p:blipFill>
        <p:spPr>
          <a:xfrm>
            <a:off x="6513181" y="1146945"/>
            <a:ext cx="9256206" cy="70414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95279">
              <a:defRPr spc="299" sz="3534"/>
            </a:pPr>
          </a:p>
        </p:txBody>
      </p:sp>
      <p:pic>
        <p:nvPicPr>
          <p:cNvPr id="1024" name="Zrzut ekranu 2019-10-20 o 11.41.05.png" descr="Zrzut ekranu 2019-10-20 o 11.41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252" y="965199"/>
            <a:ext cx="8483601" cy="7442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5" name="Zrzut ekranu 2019-10-20 o 11.41.12.png" descr="Zrzut ekranu 2019-10-20 o 11.41.1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40307" y="749300"/>
            <a:ext cx="8902701" cy="764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ytuł"/>
          <p:cNvSpPr txBox="1"/>
          <p:nvPr>
            <p:ph type="title"/>
          </p:nvPr>
        </p:nvSpPr>
        <p:spPr>
          <a:xfrm>
            <a:off x="-111376" y="5708397"/>
            <a:ext cx="14026695" cy="617705"/>
          </a:xfrm>
          <a:prstGeom prst="rect">
            <a:avLst/>
          </a:prstGeom>
        </p:spPr>
        <p:txBody>
          <a:bodyPr/>
          <a:lstStyle>
            <a:lvl1pPr defTabSz="695279">
              <a:defRPr spc="299" sz="3534"/>
            </a:lvl1pPr>
          </a:lstStyle>
          <a:p>
            <a:pPr/>
            <a:r>
              <a:t> </a:t>
            </a:r>
          </a:p>
        </p:txBody>
      </p:sp>
      <p:grpSp>
        <p:nvGrpSpPr>
          <p:cNvPr id="1032" name="Grupuj"/>
          <p:cNvGrpSpPr/>
          <p:nvPr/>
        </p:nvGrpSpPr>
        <p:grpSpPr>
          <a:xfrm>
            <a:off x="218728" y="2583808"/>
            <a:ext cx="5673686" cy="4503996"/>
            <a:chOff x="0" y="0"/>
            <a:chExt cx="5673684" cy="4503995"/>
          </a:xfrm>
        </p:grpSpPr>
        <p:sp>
          <p:nvSpPr>
            <p:cNvPr id="1028" name="Kształt"/>
            <p:cNvSpPr/>
            <p:nvPr/>
          </p:nvSpPr>
          <p:spPr>
            <a:xfrm>
              <a:off x="52044" y="64534"/>
              <a:ext cx="5621641" cy="4439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29" name="Kształt"/>
            <p:cNvSpPr/>
            <p:nvPr/>
          </p:nvSpPr>
          <p:spPr>
            <a:xfrm>
              <a:off x="0" y="7947"/>
              <a:ext cx="5621641" cy="44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8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889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30" name="Trójkąt"/>
            <p:cNvSpPr/>
            <p:nvPr/>
          </p:nvSpPr>
          <p:spPr>
            <a:xfrm rot="16200000">
              <a:off x="0" y="0"/>
              <a:ext cx="601754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4F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1031" name="Trójkąt"/>
            <p:cNvSpPr/>
            <p:nvPr/>
          </p:nvSpPr>
          <p:spPr>
            <a:xfrm rot="5400000">
              <a:off x="136627" y="469412"/>
              <a:ext cx="337072" cy="60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CC00"/>
            </a:solidFill>
            <a:ln w="12700" cap="flat">
              <a:noFill/>
              <a:miter lim="400000"/>
            </a:ln>
            <a:effectLst/>
          </p:spPr>
          <p:txBody>
            <a:bodyPr wrap="square" lIns="49177" tIns="49177" rIns="49177" bIns="49177" numCol="1" anchor="ctr">
              <a:noAutofit/>
            </a:bodyPr>
            <a:lstStyle/>
            <a:p>
              <a:pPr defTabSz="1290825"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1033" name="Komunikuj się odpowiedzialnie.…"/>
          <p:cNvSpPr txBox="1"/>
          <p:nvPr/>
        </p:nvSpPr>
        <p:spPr>
          <a:xfrm>
            <a:off x="461290" y="3332569"/>
            <a:ext cx="4942673" cy="3623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9177" tIns="49177" rIns="49177" bIns="49177" anchor="ctr">
            <a:normAutofit fontScale="100000" lnSpcReduction="0"/>
          </a:bodyPr>
          <a:lstStyle/>
          <a:p>
            <a:pPr defTabSz="573300">
              <a:lnSpc>
                <a:spcPct val="90000"/>
              </a:lnSpc>
              <a:defRPr spc="198" sz="3572">
                <a:latin typeface="Lato Black"/>
                <a:ea typeface="Lato Black"/>
                <a:cs typeface="Lato Black"/>
                <a:sym typeface="Lato Black"/>
              </a:defRPr>
            </a:pPr>
            <a:r>
              <a:t>Komunikuj się odpowiedzialnie. </a:t>
            </a:r>
          </a:p>
          <a:p>
            <a:pPr defTabSz="573300">
              <a:lnSpc>
                <a:spcPct val="90000"/>
              </a:lnSpc>
              <a:defRPr spc="198" sz="3572">
                <a:latin typeface="Lato Black"/>
                <a:ea typeface="Lato Black"/>
                <a:cs typeface="Lato Black"/>
                <a:sym typeface="Lato Black"/>
              </a:defRPr>
            </a:pPr>
          </a:p>
          <a:p>
            <a:pPr defTabSz="573300">
              <a:lnSpc>
                <a:spcPct val="90000"/>
              </a:lnSpc>
              <a:defRPr spc="198" sz="3572">
                <a:latin typeface="Lato Black"/>
                <a:ea typeface="Lato Black"/>
                <a:cs typeface="Lato Black"/>
                <a:sym typeface="Lato Black"/>
              </a:defRPr>
            </a:pPr>
            <a:r>
              <a:t>Zwracaj uwagę na to z kim pracujesz.</a:t>
            </a:r>
          </a:p>
          <a:p>
            <a:pPr defTabSz="573300">
              <a:lnSpc>
                <a:spcPct val="90000"/>
              </a:lnSpc>
              <a:defRPr spc="198" sz="3572">
                <a:latin typeface="Lato Black"/>
                <a:ea typeface="Lato Black"/>
                <a:cs typeface="Lato Black"/>
                <a:sym typeface="Lato Black"/>
              </a:defRPr>
            </a:pPr>
          </a:p>
        </p:txBody>
      </p:sp>
      <p:pic>
        <p:nvPicPr>
          <p:cNvPr id="1034" name="schlitz-don-worry-darling-didn-burn-beer.jpg" descr="schlitz-don-worry-darling-didn-burn-be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15071" y="1088571"/>
            <a:ext cx="10145910" cy="6966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4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ytu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 </a:t>
            </a:r>
          </a:p>
        </p:txBody>
      </p:sp>
      <p:sp>
        <p:nvSpPr>
          <p:cNvPr id="1037" name="Treść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038" name="prezentacja-kontakt.jpg" descr="prezentacja-kontakt.jpg"/>
          <p:cNvPicPr>
            <a:picLocks noChangeAspect="1"/>
          </p:cNvPicPr>
          <p:nvPr/>
        </p:nvPicPr>
        <p:blipFill>
          <a:blip r:embed="rId2">
            <a:extLst/>
          </a:blip>
          <a:srcRect l="0" t="0" r="1145" b="0"/>
          <a:stretch>
            <a:fillRect/>
          </a:stretch>
        </p:blipFill>
        <p:spPr>
          <a:xfrm>
            <a:off x="-11592" y="-113889"/>
            <a:ext cx="16470063" cy="9371778"/>
          </a:xfrm>
          <a:prstGeom prst="rect">
            <a:avLst/>
          </a:prstGeom>
          <a:ln w="3175">
            <a:miter lim="400000"/>
          </a:ln>
        </p:spPr>
      </p:pic>
      <p:sp>
        <p:nvSpPr>
          <p:cNvPr id="1039" name="Prostokąt"/>
          <p:cNvSpPr/>
          <p:nvPr/>
        </p:nvSpPr>
        <p:spPr>
          <a:xfrm>
            <a:off x="8421168" y="4775200"/>
            <a:ext cx="7450225" cy="1166388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</p:spPr>
        <p:txBody>
          <a:bodyPr lIns="33866" tIns="33866" rIns="33866" bIns="33866" anchor="ctr"/>
          <a:lstStyle/>
          <a:p>
            <a:pPr defTabSz="550333">
              <a:defRPr sz="2000"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040" name="Barbara Stawarz-García"/>
          <p:cNvSpPr txBox="1"/>
          <p:nvPr/>
        </p:nvSpPr>
        <p:spPr>
          <a:xfrm>
            <a:off x="9472510" y="4549155"/>
            <a:ext cx="6493548" cy="740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>
            <a:lvl1pPr algn="l" defTabSz="304800">
              <a:lnSpc>
                <a:spcPts val="6200"/>
              </a:lnSpc>
              <a:defRPr sz="44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Barbara Stawarz-García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